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Lst>
  <p:notesMasterIdLst>
    <p:notesMasterId r:id="rId13"/>
  </p:notesMasterIdLst>
  <p:handoutMasterIdLst>
    <p:handoutMasterId r:id="rId14"/>
  </p:handoutMasterIdLst>
  <p:sldIdLst>
    <p:sldId id="278" r:id="rId2"/>
    <p:sldId id="326" r:id="rId3"/>
    <p:sldId id="320" r:id="rId4"/>
    <p:sldId id="325" r:id="rId5"/>
    <p:sldId id="321" r:id="rId6"/>
    <p:sldId id="323" r:id="rId7"/>
    <p:sldId id="331" r:id="rId8"/>
    <p:sldId id="314" r:id="rId9"/>
    <p:sldId id="327" r:id="rId10"/>
    <p:sldId id="330" r:id="rId11"/>
    <p:sldId id="329" r:id="rId12"/>
  </p:sldIdLst>
  <p:sldSz cx="18288000" cy="10287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520NVImCyF5P6l5LwVDS5Q==" hashData="2kHuMLxlzYbnnSD9W49Sl6YXxebRCHAFJvOnVAZsIgETj+FrYOegz+rIyENFgPEBFbcsRQP5H3OdiMIB7pDLWg=="/>
  <p:extLst>
    <p:ext uri="{521415D9-36F7-43E2-AB2F-B90AF26B5E84}">
      <p14:sectionLst xmlns:p14="http://schemas.microsoft.com/office/powerpoint/2010/main">
        <p14:section name="Slides" id="{640CDA3A-FD62-461F-A16C-C55370B57279}">
          <p14:sldIdLst>
            <p14:sldId id="278"/>
            <p14:sldId id="326"/>
            <p14:sldId id="320"/>
            <p14:sldId id="325"/>
            <p14:sldId id="321"/>
            <p14:sldId id="323"/>
            <p14:sldId id="331"/>
            <p14:sldId id="314"/>
            <p14:sldId id="327"/>
            <p14:sldId id="330"/>
            <p14:sldId id="329"/>
          </p14:sldIdLst>
        </p14:section>
      </p14:sectionLst>
    </p:ext>
    <p:ext uri="{EFAFB233-063F-42B5-8137-9DF3F51BA10A}">
      <p15:sldGuideLst xmlns:p15="http://schemas.microsoft.com/office/powerpoint/2012/main">
        <p15:guide id="1" orient="horz" pos="3240" userDrawn="1">
          <p15:clr>
            <a:srgbClr val="A4A3A4"/>
          </p15:clr>
        </p15:guide>
        <p15:guide id="2" pos="57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1"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B3F5C"/>
    <a:srgbClr val="FF4565"/>
    <a:srgbClr val="F84261"/>
    <a:srgbClr val="1E1E1E"/>
    <a:srgbClr val="FFFFFF"/>
    <a:srgbClr val="66CCFF"/>
    <a:srgbClr val="0066FF"/>
    <a:srgbClr val="0000FF"/>
    <a:srgbClr val="0099FF"/>
    <a:srgbClr val="0C52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70" autoAdjust="0"/>
    <p:restoredTop sz="96517" autoAdjust="0"/>
  </p:normalViewPr>
  <p:slideViewPr>
    <p:cSldViewPr snapToGrid="0" showGuides="1">
      <p:cViewPr varScale="1">
        <p:scale>
          <a:sx n="55" d="100"/>
          <a:sy n="55" d="100"/>
        </p:scale>
        <p:origin x="926" y="58"/>
      </p:cViewPr>
      <p:guideLst>
        <p:guide orient="horz" pos="3240"/>
        <p:guide pos="5760"/>
      </p:guideLst>
    </p:cSldViewPr>
  </p:slideViewPr>
  <p:notesTextViewPr>
    <p:cViewPr>
      <p:scale>
        <a:sx n="3" d="2"/>
        <a:sy n="3" d="2"/>
      </p:scale>
      <p:origin x="0" y="0"/>
    </p:cViewPr>
  </p:notesTextViewPr>
  <p:notesViewPr>
    <p:cSldViewPr snapToGrid="0">
      <p:cViewPr varScale="1">
        <p:scale>
          <a:sx n="91" d="100"/>
          <a:sy n="91" d="100"/>
        </p:scale>
        <p:origin x="2778"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9505EEE-92A4-4043-ACE6-F4EFB6BF258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8BFAD30-BCBC-4ACF-8059-C65B725B39C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98BC6FB-6865-46A8-9441-E3AB0009C634}" type="datetimeFigureOut">
              <a:rPr lang="en-US" smtClean="0"/>
              <a:t>9/9/2023</a:t>
            </a:fld>
            <a:endParaRPr lang="en-US"/>
          </a:p>
        </p:txBody>
      </p:sp>
      <p:sp>
        <p:nvSpPr>
          <p:cNvPr id="4" name="Footer Placeholder 3">
            <a:extLst>
              <a:ext uri="{FF2B5EF4-FFF2-40B4-BE49-F238E27FC236}">
                <a16:creationId xmlns:a16="http://schemas.microsoft.com/office/drawing/2014/main" id="{68169ED0-7502-4D21-B4C3-AB55A49738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E1E18F0-6A04-4FD9-9E3B-DA2004B1D7D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22DAF52-A73A-4DB1-A773-2E8D41C8690C}" type="slidenum">
              <a:rPr lang="en-US" smtClean="0"/>
              <a:t>‹#›</a:t>
            </a:fld>
            <a:endParaRPr lang="en-US"/>
          </a:p>
        </p:txBody>
      </p:sp>
    </p:spTree>
    <p:extLst>
      <p:ext uri="{BB962C8B-B14F-4D97-AF65-F5344CB8AC3E}">
        <p14:creationId xmlns:p14="http://schemas.microsoft.com/office/powerpoint/2010/main" val="4290823322"/>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png>
</file>

<file path=ppt/media/image4.jpg>
</file>

<file path=ppt/media/image5.jpg>
</file>

<file path=ppt/media/image6.jpe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FCE771-8497-4A59-A017-5B60990ED265}" type="datetimeFigureOut">
              <a:rPr lang="en-US" smtClean="0"/>
              <a:t>9/9/2023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80D9E2-7F78-4717-BAB1-C49F64A548F1}" type="slidenum">
              <a:rPr lang="en-US" smtClean="0"/>
              <a:t>‹#›</a:t>
            </a:fld>
            <a:endParaRPr lang="en-US"/>
          </a:p>
        </p:txBody>
      </p:sp>
    </p:spTree>
    <p:extLst>
      <p:ext uri="{BB962C8B-B14F-4D97-AF65-F5344CB8AC3E}">
        <p14:creationId xmlns:p14="http://schemas.microsoft.com/office/powerpoint/2010/main" val="2160489097"/>
      </p:ext>
    </p:extLst>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80D9E2-7F78-4717-BAB1-C49F64A548F1}" type="slidenum">
              <a:rPr lang="en-US" smtClean="0"/>
              <a:t>1</a:t>
            </a:fld>
            <a:endParaRPr lang="en-US"/>
          </a:p>
        </p:txBody>
      </p:sp>
    </p:spTree>
    <p:extLst>
      <p:ext uri="{BB962C8B-B14F-4D97-AF65-F5344CB8AC3E}">
        <p14:creationId xmlns:p14="http://schemas.microsoft.com/office/powerpoint/2010/main" val="391139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080D9E2-7F78-4717-BAB1-C49F64A548F1}" type="slidenum">
              <a:rPr lang="en-US" smtClean="0"/>
              <a:t>4</a:t>
            </a:fld>
            <a:endParaRPr lang="en-US"/>
          </a:p>
        </p:txBody>
      </p:sp>
    </p:spTree>
    <p:extLst>
      <p:ext uri="{BB962C8B-B14F-4D97-AF65-F5344CB8AC3E}">
        <p14:creationId xmlns:p14="http://schemas.microsoft.com/office/powerpoint/2010/main" val="13184287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080D9E2-7F78-4717-BAB1-C49F64A548F1}" type="slidenum">
              <a:rPr lang="en-US" smtClean="0"/>
              <a:t>6</a:t>
            </a:fld>
            <a:endParaRPr lang="en-US"/>
          </a:p>
        </p:txBody>
      </p:sp>
    </p:spTree>
    <p:extLst>
      <p:ext uri="{BB962C8B-B14F-4D97-AF65-F5344CB8AC3E}">
        <p14:creationId xmlns:p14="http://schemas.microsoft.com/office/powerpoint/2010/main" val="39795505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Main_Slide_Glit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14692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Pic_Layout">
    <p:spTree>
      <p:nvGrpSpPr>
        <p:cNvPr id="1" name=""/>
        <p:cNvGrpSpPr/>
        <p:nvPr/>
      </p:nvGrpSpPr>
      <p:grpSpPr>
        <a:xfrm>
          <a:off x="0" y="0"/>
          <a:ext cx="0" cy="0"/>
          <a:chOff x="0" y="0"/>
          <a:chExt cx="0" cy="0"/>
        </a:xfrm>
      </p:grpSpPr>
      <p:sp>
        <p:nvSpPr>
          <p:cNvPr id="7" name="Rectangle 6" hidden="1">
            <a:extLst>
              <a:ext uri="{FF2B5EF4-FFF2-40B4-BE49-F238E27FC236}">
                <a16:creationId xmlns:a16="http://schemas.microsoft.com/office/drawing/2014/main" id="{94E0882C-F3C3-4756-859D-D2B16B2FF4F9}"/>
              </a:ext>
            </a:extLst>
          </p:cNvPr>
          <p:cNvSpPr/>
          <p:nvPr userDrawn="1"/>
        </p:nvSpPr>
        <p:spPr>
          <a:xfrm rot="18900000">
            <a:off x="1373174" y="1503121"/>
            <a:ext cx="3361378" cy="3361378"/>
          </a:xfrm>
          <a:prstGeom prst="rect">
            <a:avLst/>
          </a:prstGeom>
          <a:ln w="15875">
            <a:gradFill>
              <a:gsLst>
                <a:gs pos="0">
                  <a:schemeClr val="accent3"/>
                </a:gs>
                <a:gs pos="100000">
                  <a:schemeClr val="accent5"/>
                </a:gs>
              </a:gsLst>
              <a:lin ang="5400000" scaled="1"/>
            </a:gra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641539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in_Pictur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6B765F3-4682-4791-1D8F-6E07F89B9BDE}"/>
              </a:ext>
            </a:extLst>
          </p:cNvPr>
          <p:cNvSpPr>
            <a:spLocks noGrp="1"/>
          </p:cNvSpPr>
          <p:nvPr>
            <p:ph type="pic" sz="quarter" idx="10"/>
          </p:nvPr>
        </p:nvSpPr>
        <p:spPr>
          <a:xfrm>
            <a:off x="0" y="0"/>
            <a:ext cx="18288000" cy="10287000"/>
          </a:xfrm>
        </p:spPr>
        <p:txBody>
          <a:bodyPr/>
          <a:lstStyle/>
          <a:p>
            <a:endParaRPr lang="en-US"/>
          </a:p>
        </p:txBody>
      </p:sp>
    </p:spTree>
    <p:extLst>
      <p:ext uri="{BB962C8B-B14F-4D97-AF65-F5344CB8AC3E}">
        <p14:creationId xmlns:p14="http://schemas.microsoft.com/office/powerpoint/2010/main" val="2442590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de_Pictur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6B765F3-4682-4791-1D8F-6E07F89B9BDE}"/>
              </a:ext>
            </a:extLst>
          </p:cNvPr>
          <p:cNvSpPr>
            <a:spLocks noGrp="1"/>
          </p:cNvSpPr>
          <p:nvPr>
            <p:ph type="pic" sz="quarter" idx="10"/>
          </p:nvPr>
        </p:nvSpPr>
        <p:spPr>
          <a:xfrm>
            <a:off x="1447800" y="0"/>
            <a:ext cx="6858000" cy="7810500"/>
          </a:xfrm>
        </p:spPr>
        <p:txBody>
          <a:bodyPr/>
          <a:lstStyle/>
          <a:p>
            <a:endParaRPr lang="en-US"/>
          </a:p>
        </p:txBody>
      </p:sp>
    </p:spTree>
    <p:extLst>
      <p:ext uri="{BB962C8B-B14F-4D97-AF65-F5344CB8AC3E}">
        <p14:creationId xmlns:p14="http://schemas.microsoft.com/office/powerpoint/2010/main" val="9699437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eneral_Pag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803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op_Image">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198B6F26-55F0-FD84-DE99-91C49C1EE9FF}"/>
              </a:ext>
            </a:extLst>
          </p:cNvPr>
          <p:cNvSpPr>
            <a:spLocks noGrp="1"/>
          </p:cNvSpPr>
          <p:nvPr>
            <p:ph type="pic" sz="quarter" idx="10"/>
          </p:nvPr>
        </p:nvSpPr>
        <p:spPr>
          <a:xfrm>
            <a:off x="0" y="0"/>
            <a:ext cx="18288000" cy="5905500"/>
          </a:xfrm>
        </p:spPr>
        <p:txBody>
          <a:bodyPr/>
          <a:lstStyle/>
          <a:p>
            <a:endParaRPr lang="en-US"/>
          </a:p>
        </p:txBody>
      </p:sp>
    </p:spTree>
    <p:extLst>
      <p:ext uri="{BB962C8B-B14F-4D97-AF65-F5344CB8AC3E}">
        <p14:creationId xmlns:p14="http://schemas.microsoft.com/office/powerpoint/2010/main" val="32215599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22F9278F-9EBE-4712-AB85-1A4E72227909}" type="datetimeFigureOut">
              <a:rPr lang="en-US" smtClean="0"/>
              <a:t>9/9/2023</a:t>
            </a:fld>
            <a:endParaRPr lang="en-US"/>
          </a:p>
        </p:txBody>
      </p:sp>
      <p:sp>
        <p:nvSpPr>
          <p:cNvPr id="5" name="Footer Placeholder 4"/>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685DEEB0-0D57-4C46-9A3A-CA2E40FA33D3}" type="slidenum">
              <a:rPr lang="en-US" smtClean="0"/>
              <a:t>‹#›</a:t>
            </a:fld>
            <a:endParaRPr lang="en-US"/>
          </a:p>
        </p:txBody>
      </p:sp>
    </p:spTree>
    <p:extLst>
      <p:ext uri="{BB962C8B-B14F-4D97-AF65-F5344CB8AC3E}">
        <p14:creationId xmlns:p14="http://schemas.microsoft.com/office/powerpoint/2010/main" val="294607925"/>
      </p:ext>
    </p:extLst>
  </p:cSld>
  <p:clrMap bg1="lt1" tx1="dk1" bg2="lt2" tx2="dk2" accent1="accent1" accent2="accent2" accent3="accent3" accent4="accent4" accent5="accent5" accent6="accent6" hlink="hlink" folHlink="folHlink"/>
  <p:sldLayoutIdLst>
    <p:sldLayoutId id="2147483672" r:id="rId1"/>
    <p:sldLayoutId id="2147483683" r:id="rId2"/>
    <p:sldLayoutId id="2147483649" r:id="rId3"/>
    <p:sldLayoutId id="2147483684" r:id="rId4"/>
    <p:sldLayoutId id="2147483680" r:id="rId5"/>
    <p:sldLayoutId id="2147483685" r:id="rId6"/>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6.jpe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64" name="Textbox">
            <a:extLst>
              <a:ext uri="{FF2B5EF4-FFF2-40B4-BE49-F238E27FC236}">
                <a16:creationId xmlns:a16="http://schemas.microsoft.com/office/drawing/2014/main" id="{27F302BA-1CF6-404B-BE07-51F6BA7EE7DF}"/>
              </a:ext>
            </a:extLst>
          </p:cNvPr>
          <p:cNvSpPr txBox="1"/>
          <p:nvPr/>
        </p:nvSpPr>
        <p:spPr>
          <a:xfrm>
            <a:off x="2897434" y="4478662"/>
            <a:ext cx="9845087" cy="1887696"/>
          </a:xfrm>
          <a:prstGeom prst="rect">
            <a:avLst/>
          </a:prstGeom>
          <a:noFill/>
        </p:spPr>
        <p:txBody>
          <a:bodyPr wrap="square" rtlCol="0">
            <a:spAutoFit/>
          </a:bodyPr>
          <a:lstStyle/>
          <a:p>
            <a:pPr algn="r">
              <a:lnSpc>
                <a:spcPts val="14000"/>
              </a:lnSpc>
            </a:pPr>
            <a:r>
              <a:rPr lang="en-US" sz="15000" spc="1200" dirty="0" smtClean="0">
                <a:solidFill>
                  <a:schemeClr val="accent1"/>
                </a:solidFill>
                <a:latin typeface="Roboto Bold"/>
                <a:ea typeface="Tahoma" panose="020B0604030504040204" pitchFamily="34" charset="0"/>
                <a:cs typeface="Tahoma" panose="020B0604030504040204" pitchFamily="34" charset="0"/>
              </a:rPr>
              <a:t>Colonial</a:t>
            </a:r>
            <a:endParaRPr lang="en-US" sz="15000" spc="1200" dirty="0">
              <a:solidFill>
                <a:schemeClr val="bg1">
                  <a:lumMod val="65000"/>
                </a:schemeClr>
              </a:solidFill>
              <a:latin typeface="Roboto Bold"/>
              <a:ea typeface="Tahoma" panose="020B0604030504040204" pitchFamily="34" charset="0"/>
              <a:cs typeface="Tahoma" panose="020B0604030504040204" pitchFamily="34" charset="0"/>
            </a:endParaRPr>
          </a:p>
        </p:txBody>
      </p:sp>
      <p:sp>
        <p:nvSpPr>
          <p:cNvPr id="125" name="Textbox">
            <a:extLst>
              <a:ext uri="{FF2B5EF4-FFF2-40B4-BE49-F238E27FC236}">
                <a16:creationId xmlns:a16="http://schemas.microsoft.com/office/drawing/2014/main" id="{62FD2FA7-6D00-42E8-AF35-0DD93F4C2E7C}"/>
              </a:ext>
            </a:extLst>
          </p:cNvPr>
          <p:cNvSpPr txBox="1"/>
          <p:nvPr/>
        </p:nvSpPr>
        <p:spPr>
          <a:xfrm>
            <a:off x="7579110" y="6151113"/>
            <a:ext cx="8857745" cy="2144177"/>
          </a:xfrm>
          <a:prstGeom prst="rect">
            <a:avLst/>
          </a:prstGeom>
          <a:noFill/>
        </p:spPr>
        <p:txBody>
          <a:bodyPr wrap="square" rtlCol="0">
            <a:spAutoFit/>
          </a:bodyPr>
          <a:lstStyle/>
          <a:p>
            <a:pPr>
              <a:lnSpc>
                <a:spcPts val="8000"/>
              </a:lnSpc>
            </a:pPr>
            <a:r>
              <a:rPr lang="en-US" sz="8000" b="1" spc="1500" dirty="0" smtClean="0">
                <a:solidFill>
                  <a:schemeClr val="bg1">
                    <a:lumMod val="95000"/>
                  </a:schemeClr>
                </a:solidFill>
                <a:latin typeface="Trebuchet MS" panose="020B0603020202020204" pitchFamily="34" charset="0"/>
                <a:ea typeface="Tahoma" panose="020B0604030504040204" pitchFamily="34" charset="0"/>
                <a:cs typeface="Tahoma" panose="020B0604030504040204" pitchFamily="34" charset="0"/>
              </a:rPr>
              <a:t>PIPELINE RANSOMWARE</a:t>
            </a:r>
            <a:endParaRPr lang="en-US" sz="8000" b="1" spc="1500" dirty="0">
              <a:solidFill>
                <a:schemeClr val="bg1">
                  <a:lumMod val="95000"/>
                </a:schemeClr>
              </a:solidFill>
              <a:latin typeface="Trebuchet MS" panose="020B0603020202020204" pitchFamily="34" charset="0"/>
              <a:ea typeface="Tahoma" panose="020B0604030504040204" pitchFamily="34" charset="0"/>
              <a:cs typeface="Tahoma" panose="020B0604030504040204" pitchFamily="34" charset="0"/>
            </a:endParaRPr>
          </a:p>
        </p:txBody>
      </p:sp>
      <p:sp>
        <p:nvSpPr>
          <p:cNvPr id="2" name="Freeform: Shape 1">
            <a:extLst>
              <a:ext uri="{FF2B5EF4-FFF2-40B4-BE49-F238E27FC236}">
                <a16:creationId xmlns:a16="http://schemas.microsoft.com/office/drawing/2014/main" id="{52099C5F-D109-CA59-952B-DFB0774361C4}"/>
              </a:ext>
            </a:extLst>
          </p:cNvPr>
          <p:cNvSpPr/>
          <p:nvPr/>
        </p:nvSpPr>
        <p:spPr>
          <a:xfrm>
            <a:off x="2230582" y="4660503"/>
            <a:ext cx="2250291" cy="1147482"/>
          </a:xfrm>
          <a:custGeom>
            <a:avLst/>
            <a:gdLst>
              <a:gd name="connsiteX0" fmla="*/ 534490 w 1583439"/>
              <a:gd name="connsiteY0" fmla="*/ 0 h 1147482"/>
              <a:gd name="connsiteX1" fmla="*/ 1058965 w 1583439"/>
              <a:gd name="connsiteY1" fmla="*/ 0 h 1147482"/>
              <a:gd name="connsiteX2" fmla="*/ 1583439 w 1583439"/>
              <a:gd name="connsiteY2" fmla="*/ 573366 h 1147482"/>
              <a:gd name="connsiteX3" fmla="*/ 1058965 w 1583439"/>
              <a:gd name="connsiteY3" fmla="*/ 1146732 h 1147482"/>
              <a:gd name="connsiteX4" fmla="*/ 1031170 w 1583439"/>
              <a:gd name="connsiteY4" fmla="*/ 1146732 h 1147482"/>
              <a:gd name="connsiteX5" fmla="*/ 1031170 w 1583439"/>
              <a:gd name="connsiteY5" fmla="*/ 1147482 h 1147482"/>
              <a:gd name="connsiteX6" fmla="*/ 0 w 1583439"/>
              <a:gd name="connsiteY6" fmla="*/ 1147482 h 1147482"/>
              <a:gd name="connsiteX7" fmla="*/ 0 w 1583439"/>
              <a:gd name="connsiteY7" fmla="*/ 1146733 h 1147482"/>
              <a:gd name="connsiteX8" fmla="*/ 27670 w 1583439"/>
              <a:gd name="connsiteY8" fmla="*/ 1146733 h 1147482"/>
              <a:gd name="connsiteX9" fmla="*/ 108299 w 1583439"/>
              <a:gd name="connsiteY9" fmla="*/ 1058588 h 1147482"/>
              <a:gd name="connsiteX10" fmla="*/ 615118 w 1583439"/>
              <a:gd name="connsiteY10" fmla="*/ 1058588 h 1147482"/>
              <a:gd name="connsiteX11" fmla="*/ 669717 w 1583439"/>
              <a:gd name="connsiteY11" fmla="*/ 998900 h 1147482"/>
              <a:gd name="connsiteX12" fmla="*/ 162896 w 1583439"/>
              <a:gd name="connsiteY12" fmla="*/ 998900 h 1147482"/>
              <a:gd name="connsiteX13" fmla="*/ 244211 w 1583439"/>
              <a:gd name="connsiteY13" fmla="*/ 910006 h 1147482"/>
              <a:gd name="connsiteX14" fmla="*/ 751031 w 1583439"/>
              <a:gd name="connsiteY14" fmla="*/ 910006 h 1147482"/>
              <a:gd name="connsiteX15" fmla="*/ 808718 w 1583439"/>
              <a:gd name="connsiteY15" fmla="*/ 846941 h 1147482"/>
              <a:gd name="connsiteX16" fmla="*/ 301899 w 1583439"/>
              <a:gd name="connsiteY16" fmla="*/ 846941 h 1147482"/>
              <a:gd name="connsiteX17" fmla="*/ 383213 w 1583439"/>
              <a:gd name="connsiteY17" fmla="*/ 758047 h 1147482"/>
              <a:gd name="connsiteX18" fmla="*/ 890032 w 1583439"/>
              <a:gd name="connsiteY18" fmla="*/ 758047 h 1147482"/>
              <a:gd name="connsiteX19" fmla="*/ 947720 w 1583439"/>
              <a:gd name="connsiteY19" fmla="*/ 694981 h 1147482"/>
              <a:gd name="connsiteX20" fmla="*/ 440900 w 1583439"/>
              <a:gd name="connsiteY20" fmla="*/ 694981 h 1147482"/>
              <a:gd name="connsiteX21" fmla="*/ 522215 w 1583439"/>
              <a:gd name="connsiteY21" fmla="*/ 606087 h 1147482"/>
              <a:gd name="connsiteX22" fmla="*/ 1029034 w 1583439"/>
              <a:gd name="connsiteY22" fmla="*/ 606087 h 1147482"/>
              <a:gd name="connsiteX23" fmla="*/ 1058965 w 1583439"/>
              <a:gd name="connsiteY23" fmla="*/ 573366 h 1147482"/>
              <a:gd name="connsiteX24" fmla="*/ 1031208 w 1583439"/>
              <a:gd name="connsiteY24" fmla="*/ 543021 h 1147482"/>
              <a:gd name="connsiteX25" fmla="*/ 524386 w 1583439"/>
              <a:gd name="connsiteY25" fmla="*/ 543021 h 1147482"/>
              <a:gd name="connsiteX26" fmla="*/ 443072 w 1583439"/>
              <a:gd name="connsiteY26" fmla="*/ 454127 h 1147482"/>
              <a:gd name="connsiteX27" fmla="*/ 949894 w 1583439"/>
              <a:gd name="connsiteY27" fmla="*/ 454127 h 1147482"/>
              <a:gd name="connsiteX28" fmla="*/ 892205 w 1583439"/>
              <a:gd name="connsiteY28" fmla="*/ 391061 h 1147482"/>
              <a:gd name="connsiteX29" fmla="*/ 385385 w 1583439"/>
              <a:gd name="connsiteY29" fmla="*/ 391061 h 1147482"/>
              <a:gd name="connsiteX30" fmla="*/ 304070 w 1583439"/>
              <a:gd name="connsiteY30" fmla="*/ 302167 h 1147482"/>
              <a:gd name="connsiteX31" fmla="*/ 810891 w 1583439"/>
              <a:gd name="connsiteY31" fmla="*/ 302167 h 1147482"/>
              <a:gd name="connsiteX32" fmla="*/ 753203 w 1583439"/>
              <a:gd name="connsiteY32" fmla="*/ 239101 h 1147482"/>
              <a:gd name="connsiteX33" fmla="*/ 246383 w 1583439"/>
              <a:gd name="connsiteY33" fmla="*/ 239101 h 1147482"/>
              <a:gd name="connsiteX34" fmla="*/ 165068 w 1583439"/>
              <a:gd name="connsiteY34" fmla="*/ 150207 h 1147482"/>
              <a:gd name="connsiteX35" fmla="*/ 671889 w 1583439"/>
              <a:gd name="connsiteY35" fmla="*/ 150207 h 1147482"/>
              <a:gd name="connsiteX36" fmla="*/ 616815 w 1583439"/>
              <a:gd name="connsiteY36" fmla="*/ 89999 h 1147482"/>
              <a:gd name="connsiteX37" fmla="*/ 107380 w 1583439"/>
              <a:gd name="connsiteY37" fmla="*/ 89999 h 1147482"/>
              <a:gd name="connsiteX38" fmla="*/ 27670 w 1583439"/>
              <a:gd name="connsiteY38" fmla="*/ 2859 h 1147482"/>
              <a:gd name="connsiteX39" fmla="*/ 18029 w 1583439"/>
              <a:gd name="connsiteY39" fmla="*/ 2859 h 1147482"/>
              <a:gd name="connsiteX40" fmla="*/ 18029 w 1583439"/>
              <a:gd name="connsiteY40" fmla="*/ 1105 h 1147482"/>
              <a:gd name="connsiteX41" fmla="*/ 535501 w 1583439"/>
              <a:gd name="connsiteY41" fmla="*/ 1105 h 1147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583439" h="1147482">
                <a:moveTo>
                  <a:pt x="534490" y="0"/>
                </a:moveTo>
                <a:lnTo>
                  <a:pt x="1058965" y="0"/>
                </a:lnTo>
                <a:lnTo>
                  <a:pt x="1583439" y="573366"/>
                </a:lnTo>
                <a:lnTo>
                  <a:pt x="1058965" y="1146732"/>
                </a:lnTo>
                <a:lnTo>
                  <a:pt x="1031170" y="1146732"/>
                </a:lnTo>
                <a:lnTo>
                  <a:pt x="1031170" y="1147482"/>
                </a:lnTo>
                <a:lnTo>
                  <a:pt x="0" y="1147482"/>
                </a:lnTo>
                <a:lnTo>
                  <a:pt x="0" y="1146733"/>
                </a:lnTo>
                <a:lnTo>
                  <a:pt x="27670" y="1146733"/>
                </a:lnTo>
                <a:lnTo>
                  <a:pt x="108299" y="1058588"/>
                </a:lnTo>
                <a:lnTo>
                  <a:pt x="615118" y="1058588"/>
                </a:lnTo>
                <a:lnTo>
                  <a:pt x="669717" y="998900"/>
                </a:lnTo>
                <a:lnTo>
                  <a:pt x="162896" y="998900"/>
                </a:lnTo>
                <a:lnTo>
                  <a:pt x="244211" y="910006"/>
                </a:lnTo>
                <a:lnTo>
                  <a:pt x="751031" y="910006"/>
                </a:lnTo>
                <a:lnTo>
                  <a:pt x="808718" y="846941"/>
                </a:lnTo>
                <a:lnTo>
                  <a:pt x="301899" y="846941"/>
                </a:lnTo>
                <a:lnTo>
                  <a:pt x="383213" y="758047"/>
                </a:lnTo>
                <a:lnTo>
                  <a:pt x="890032" y="758047"/>
                </a:lnTo>
                <a:lnTo>
                  <a:pt x="947720" y="694981"/>
                </a:lnTo>
                <a:lnTo>
                  <a:pt x="440900" y="694981"/>
                </a:lnTo>
                <a:lnTo>
                  <a:pt x="522215" y="606087"/>
                </a:lnTo>
                <a:lnTo>
                  <a:pt x="1029034" y="606087"/>
                </a:lnTo>
                <a:lnTo>
                  <a:pt x="1058965" y="573366"/>
                </a:lnTo>
                <a:lnTo>
                  <a:pt x="1031208" y="543021"/>
                </a:lnTo>
                <a:lnTo>
                  <a:pt x="524386" y="543021"/>
                </a:lnTo>
                <a:lnTo>
                  <a:pt x="443072" y="454127"/>
                </a:lnTo>
                <a:lnTo>
                  <a:pt x="949894" y="454127"/>
                </a:lnTo>
                <a:lnTo>
                  <a:pt x="892205" y="391061"/>
                </a:lnTo>
                <a:lnTo>
                  <a:pt x="385385" y="391061"/>
                </a:lnTo>
                <a:lnTo>
                  <a:pt x="304070" y="302167"/>
                </a:lnTo>
                <a:lnTo>
                  <a:pt x="810891" y="302167"/>
                </a:lnTo>
                <a:lnTo>
                  <a:pt x="753203" y="239101"/>
                </a:lnTo>
                <a:lnTo>
                  <a:pt x="246383" y="239101"/>
                </a:lnTo>
                <a:lnTo>
                  <a:pt x="165068" y="150207"/>
                </a:lnTo>
                <a:lnTo>
                  <a:pt x="671889" y="150207"/>
                </a:lnTo>
                <a:lnTo>
                  <a:pt x="616815" y="89999"/>
                </a:lnTo>
                <a:lnTo>
                  <a:pt x="107380" y="89999"/>
                </a:lnTo>
                <a:lnTo>
                  <a:pt x="27670" y="2859"/>
                </a:lnTo>
                <a:lnTo>
                  <a:pt x="18029" y="2859"/>
                </a:lnTo>
                <a:lnTo>
                  <a:pt x="18029" y="1105"/>
                </a:lnTo>
                <a:lnTo>
                  <a:pt x="535501" y="110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09" name="Straight Connector 108">
            <a:extLst>
              <a:ext uri="{FF2B5EF4-FFF2-40B4-BE49-F238E27FC236}">
                <a16:creationId xmlns:a16="http://schemas.microsoft.com/office/drawing/2014/main" id="{204B9531-7C3F-A562-136C-2E3BAC58CBF0}"/>
              </a:ext>
            </a:extLst>
          </p:cNvPr>
          <p:cNvCxnSpPr>
            <a:cxnSpLocks/>
          </p:cNvCxnSpPr>
          <p:nvPr/>
        </p:nvCxnSpPr>
        <p:spPr>
          <a:xfrm flipH="1">
            <a:off x="3543300" y="6007272"/>
            <a:ext cx="958487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49A258C5-4DB3-35CA-EAB7-2B1F9350A677}"/>
              </a:ext>
            </a:extLst>
          </p:cNvPr>
          <p:cNvCxnSpPr>
            <a:cxnSpLocks/>
          </p:cNvCxnSpPr>
          <p:nvPr/>
        </p:nvCxnSpPr>
        <p:spPr>
          <a:xfrm flipH="1">
            <a:off x="6018653" y="6083991"/>
            <a:ext cx="8301504"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58" name="Arrow: Chevron 157">
            <a:extLst>
              <a:ext uri="{FF2B5EF4-FFF2-40B4-BE49-F238E27FC236}">
                <a16:creationId xmlns:a16="http://schemas.microsoft.com/office/drawing/2014/main" id="{776EBD11-1181-9A45-D1E4-D0B78161CFC3}"/>
              </a:ext>
            </a:extLst>
          </p:cNvPr>
          <p:cNvSpPr/>
          <p:nvPr/>
        </p:nvSpPr>
        <p:spPr>
          <a:xfrm>
            <a:off x="12760391" y="8579085"/>
            <a:ext cx="1135718" cy="592624"/>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69" name="Straight Connector 168">
            <a:extLst>
              <a:ext uri="{FF2B5EF4-FFF2-40B4-BE49-F238E27FC236}">
                <a16:creationId xmlns:a16="http://schemas.microsoft.com/office/drawing/2014/main" id="{629951B7-C7BE-D8BB-51DF-316BFC4548C6}"/>
              </a:ext>
            </a:extLst>
          </p:cNvPr>
          <p:cNvCxnSpPr>
            <a:cxnSpLocks/>
          </p:cNvCxnSpPr>
          <p:nvPr/>
        </p:nvCxnSpPr>
        <p:spPr>
          <a:xfrm flipH="1">
            <a:off x="7245872" y="7139386"/>
            <a:ext cx="820095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76" name="Textbox">
            <a:extLst>
              <a:ext uri="{FF2B5EF4-FFF2-40B4-BE49-F238E27FC236}">
                <a16:creationId xmlns:a16="http://schemas.microsoft.com/office/drawing/2014/main" id="{DE482D46-3859-13E9-0D57-AD1C6C60E2ED}"/>
              </a:ext>
            </a:extLst>
          </p:cNvPr>
          <p:cNvSpPr txBox="1"/>
          <p:nvPr/>
        </p:nvSpPr>
        <p:spPr>
          <a:xfrm>
            <a:off x="7579110" y="8362411"/>
            <a:ext cx="4922544" cy="1118255"/>
          </a:xfrm>
          <a:prstGeom prst="rect">
            <a:avLst/>
          </a:prstGeom>
          <a:noFill/>
        </p:spPr>
        <p:txBody>
          <a:bodyPr wrap="square" rtlCol="0">
            <a:spAutoFit/>
          </a:bodyPr>
          <a:lstStyle/>
          <a:p>
            <a:pPr>
              <a:lnSpc>
                <a:spcPts val="8000"/>
              </a:lnSpc>
            </a:pPr>
            <a:r>
              <a:rPr lang="en-US" sz="8000" b="1" spc="1500" dirty="0" smtClean="0">
                <a:solidFill>
                  <a:schemeClr val="bg1">
                    <a:lumMod val="95000"/>
                  </a:schemeClr>
                </a:solidFill>
                <a:latin typeface="Trebuchet MS" panose="020B0603020202020204" pitchFamily="34" charset="0"/>
                <a:ea typeface="Tahoma" panose="020B0604030504040204" pitchFamily="34" charset="0"/>
                <a:cs typeface="Tahoma" panose="020B0604030504040204" pitchFamily="34" charset="0"/>
              </a:rPr>
              <a:t>ATTACK </a:t>
            </a:r>
            <a:endParaRPr lang="en-US" sz="8000" b="1" spc="1500" dirty="0">
              <a:solidFill>
                <a:schemeClr val="bg1">
                  <a:lumMod val="95000"/>
                </a:schemeClr>
              </a:solidFill>
              <a:latin typeface="Trebuchet MS" panose="020B060302020202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94517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30000" decel="70000" fill="hold" grpId="0" nodeType="withEffect">
                                  <p:stCondLst>
                                    <p:cond delay="3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700"/>
                                  </p:stCondLst>
                                  <p:childTnLst>
                                    <p:set>
                                      <p:cBhvr>
                                        <p:cTn id="10" dur="1" fill="hold">
                                          <p:stCondLst>
                                            <p:cond delay="0"/>
                                          </p:stCondLst>
                                        </p:cTn>
                                        <p:tgtEl>
                                          <p:spTgt spid="169"/>
                                        </p:tgtEl>
                                        <p:attrNameLst>
                                          <p:attrName>style.visibility</p:attrName>
                                        </p:attrNameLst>
                                      </p:cBhvr>
                                      <p:to>
                                        <p:strVal val="visible"/>
                                      </p:to>
                                    </p:set>
                                    <p:animEffect transition="in" filter="wipe(left)">
                                      <p:cBhvr>
                                        <p:cTn id="11" dur="500"/>
                                        <p:tgtEl>
                                          <p:spTgt spid="169"/>
                                        </p:tgtEl>
                                      </p:cBhvr>
                                    </p:animEffect>
                                  </p:childTnLst>
                                </p:cTn>
                              </p:par>
                              <p:par>
                                <p:cTn id="12" presetID="2" presetClass="entr" presetSubtype="2" accel="30000" decel="70000" fill="hold" nodeType="withEffect">
                                  <p:stCondLst>
                                    <p:cond delay="400"/>
                                  </p:stCondLst>
                                  <p:childTnLst>
                                    <p:set>
                                      <p:cBhvr>
                                        <p:cTn id="13" dur="1" fill="hold">
                                          <p:stCondLst>
                                            <p:cond delay="0"/>
                                          </p:stCondLst>
                                        </p:cTn>
                                        <p:tgtEl>
                                          <p:spTgt spid="115"/>
                                        </p:tgtEl>
                                        <p:attrNameLst>
                                          <p:attrName>style.visibility</p:attrName>
                                        </p:attrNameLst>
                                      </p:cBhvr>
                                      <p:to>
                                        <p:strVal val="visible"/>
                                      </p:to>
                                    </p:set>
                                    <p:anim calcmode="lin" valueType="num">
                                      <p:cBhvr additive="base">
                                        <p:cTn id="14" dur="500" fill="hold"/>
                                        <p:tgtEl>
                                          <p:spTgt spid="115"/>
                                        </p:tgtEl>
                                        <p:attrNameLst>
                                          <p:attrName>ppt_x</p:attrName>
                                        </p:attrNameLst>
                                      </p:cBhvr>
                                      <p:tavLst>
                                        <p:tav tm="0">
                                          <p:val>
                                            <p:strVal val="1+#ppt_w/2"/>
                                          </p:val>
                                        </p:tav>
                                        <p:tav tm="100000">
                                          <p:val>
                                            <p:strVal val="#ppt_x"/>
                                          </p:val>
                                        </p:tav>
                                      </p:tavLst>
                                    </p:anim>
                                    <p:anim calcmode="lin" valueType="num">
                                      <p:cBhvr additive="base">
                                        <p:cTn id="15" dur="500" fill="hold"/>
                                        <p:tgtEl>
                                          <p:spTgt spid="115"/>
                                        </p:tgtEl>
                                        <p:attrNameLst>
                                          <p:attrName>ppt_y</p:attrName>
                                        </p:attrNameLst>
                                      </p:cBhvr>
                                      <p:tavLst>
                                        <p:tav tm="0">
                                          <p:val>
                                            <p:strVal val="#ppt_y"/>
                                          </p:val>
                                        </p:tav>
                                        <p:tav tm="100000">
                                          <p:val>
                                            <p:strVal val="#ppt_y"/>
                                          </p:val>
                                        </p:tav>
                                      </p:tavLst>
                                    </p:anim>
                                  </p:childTnLst>
                                </p:cTn>
                              </p:par>
                              <p:par>
                                <p:cTn id="16" presetID="2" presetClass="entr" presetSubtype="8" accel="30000" decel="70000" fill="hold" nodeType="withEffect">
                                  <p:stCondLst>
                                    <p:cond delay="800"/>
                                  </p:stCondLst>
                                  <p:childTnLst>
                                    <p:set>
                                      <p:cBhvr>
                                        <p:cTn id="17" dur="1" fill="hold">
                                          <p:stCondLst>
                                            <p:cond delay="0"/>
                                          </p:stCondLst>
                                        </p:cTn>
                                        <p:tgtEl>
                                          <p:spTgt spid="109"/>
                                        </p:tgtEl>
                                        <p:attrNameLst>
                                          <p:attrName>style.visibility</p:attrName>
                                        </p:attrNameLst>
                                      </p:cBhvr>
                                      <p:to>
                                        <p:strVal val="visible"/>
                                      </p:to>
                                    </p:set>
                                    <p:anim calcmode="lin" valueType="num">
                                      <p:cBhvr additive="base">
                                        <p:cTn id="18" dur="500" fill="hold"/>
                                        <p:tgtEl>
                                          <p:spTgt spid="109"/>
                                        </p:tgtEl>
                                        <p:attrNameLst>
                                          <p:attrName>ppt_x</p:attrName>
                                        </p:attrNameLst>
                                      </p:cBhvr>
                                      <p:tavLst>
                                        <p:tav tm="0">
                                          <p:val>
                                            <p:strVal val="0-#ppt_w/2"/>
                                          </p:val>
                                        </p:tav>
                                        <p:tav tm="100000">
                                          <p:val>
                                            <p:strVal val="#ppt_x"/>
                                          </p:val>
                                        </p:tav>
                                      </p:tavLst>
                                    </p:anim>
                                    <p:anim calcmode="lin" valueType="num">
                                      <p:cBhvr additive="base">
                                        <p:cTn id="19" dur="500" fill="hold"/>
                                        <p:tgtEl>
                                          <p:spTgt spid="109"/>
                                        </p:tgtEl>
                                        <p:attrNameLst>
                                          <p:attrName>ppt_y</p:attrName>
                                        </p:attrNameLst>
                                      </p:cBhvr>
                                      <p:tavLst>
                                        <p:tav tm="0">
                                          <p:val>
                                            <p:strVal val="#ppt_y"/>
                                          </p:val>
                                        </p:tav>
                                        <p:tav tm="100000">
                                          <p:val>
                                            <p:strVal val="#ppt_y"/>
                                          </p:val>
                                        </p:tav>
                                      </p:tavLst>
                                    </p:anim>
                                  </p:childTnLst>
                                </p:cTn>
                              </p:par>
                              <p:par>
                                <p:cTn id="20" presetID="2" presetClass="entr" presetSubtype="8" accel="30000" decel="70000" fill="hold" grpId="0" nodeType="withEffect">
                                  <p:stCondLst>
                                    <p:cond delay="1200"/>
                                  </p:stCondLst>
                                  <p:childTnLst>
                                    <p:set>
                                      <p:cBhvr>
                                        <p:cTn id="21" dur="1" fill="hold">
                                          <p:stCondLst>
                                            <p:cond delay="0"/>
                                          </p:stCondLst>
                                        </p:cTn>
                                        <p:tgtEl>
                                          <p:spTgt spid="158"/>
                                        </p:tgtEl>
                                        <p:attrNameLst>
                                          <p:attrName>style.visibility</p:attrName>
                                        </p:attrNameLst>
                                      </p:cBhvr>
                                      <p:to>
                                        <p:strVal val="visible"/>
                                      </p:to>
                                    </p:set>
                                    <p:anim calcmode="lin" valueType="num">
                                      <p:cBhvr additive="base">
                                        <p:cTn id="22" dur="500" fill="hold"/>
                                        <p:tgtEl>
                                          <p:spTgt spid="158"/>
                                        </p:tgtEl>
                                        <p:attrNameLst>
                                          <p:attrName>ppt_x</p:attrName>
                                        </p:attrNameLst>
                                      </p:cBhvr>
                                      <p:tavLst>
                                        <p:tav tm="0">
                                          <p:val>
                                            <p:strVal val="0-#ppt_w/2"/>
                                          </p:val>
                                        </p:tav>
                                        <p:tav tm="100000">
                                          <p:val>
                                            <p:strVal val="#ppt_x"/>
                                          </p:val>
                                        </p:tav>
                                      </p:tavLst>
                                    </p:anim>
                                    <p:anim calcmode="lin" valueType="num">
                                      <p:cBhvr additive="base">
                                        <p:cTn id="23" dur="500" fill="hold"/>
                                        <p:tgtEl>
                                          <p:spTgt spid="158"/>
                                        </p:tgtEl>
                                        <p:attrNameLst>
                                          <p:attrName>ppt_y</p:attrName>
                                        </p:attrNameLst>
                                      </p:cBhvr>
                                      <p:tavLst>
                                        <p:tav tm="0">
                                          <p:val>
                                            <p:strVal val="#ppt_y"/>
                                          </p:val>
                                        </p:tav>
                                        <p:tav tm="100000">
                                          <p:val>
                                            <p:strVal val="#ppt_y"/>
                                          </p:val>
                                        </p:tav>
                                      </p:tavLst>
                                    </p:anim>
                                  </p:childTnLst>
                                </p:cTn>
                              </p:par>
                              <p:par>
                                <p:cTn id="24" presetID="5" presetClass="entr" presetSubtype="10" fill="hold" grpId="0" nodeType="withEffect">
                                  <p:stCondLst>
                                    <p:cond delay="1200"/>
                                  </p:stCondLst>
                                  <p:childTnLst>
                                    <p:set>
                                      <p:cBhvr>
                                        <p:cTn id="25" dur="1" fill="hold">
                                          <p:stCondLst>
                                            <p:cond delay="0"/>
                                          </p:stCondLst>
                                        </p:cTn>
                                        <p:tgtEl>
                                          <p:spTgt spid="176"/>
                                        </p:tgtEl>
                                        <p:attrNameLst>
                                          <p:attrName>style.visibility</p:attrName>
                                        </p:attrNameLst>
                                      </p:cBhvr>
                                      <p:to>
                                        <p:strVal val="visible"/>
                                      </p:to>
                                    </p:set>
                                    <p:animEffect transition="in" filter="checkerboard(across)">
                                      <p:cBhvr>
                                        <p:cTn id="26" dur="500"/>
                                        <p:tgtEl>
                                          <p:spTgt spid="176"/>
                                        </p:tgtEl>
                                      </p:cBhvr>
                                    </p:animEffect>
                                  </p:childTnLst>
                                </p:cTn>
                              </p:par>
                              <p:par>
                                <p:cTn id="27" presetID="5" presetClass="entr" presetSubtype="10" fill="hold" grpId="0" nodeType="withEffect">
                                  <p:stCondLst>
                                    <p:cond delay="1400"/>
                                  </p:stCondLst>
                                  <p:childTnLst>
                                    <p:set>
                                      <p:cBhvr>
                                        <p:cTn id="28" dur="1" fill="hold">
                                          <p:stCondLst>
                                            <p:cond delay="0"/>
                                          </p:stCondLst>
                                        </p:cTn>
                                        <p:tgtEl>
                                          <p:spTgt spid="64"/>
                                        </p:tgtEl>
                                        <p:attrNameLst>
                                          <p:attrName>style.visibility</p:attrName>
                                        </p:attrNameLst>
                                      </p:cBhvr>
                                      <p:to>
                                        <p:strVal val="visible"/>
                                      </p:to>
                                    </p:set>
                                    <p:animEffect transition="in" filter="checkerboard(across)">
                                      <p:cBhvr>
                                        <p:cTn id="29" dur="500"/>
                                        <p:tgtEl>
                                          <p:spTgt spid="64"/>
                                        </p:tgtEl>
                                      </p:cBhvr>
                                    </p:animEffect>
                                  </p:childTnLst>
                                </p:cTn>
                              </p:par>
                              <p:par>
                                <p:cTn id="30" presetID="5" presetClass="entr" presetSubtype="10" fill="hold" grpId="0" nodeType="withEffect">
                                  <p:stCondLst>
                                    <p:cond delay="1600"/>
                                  </p:stCondLst>
                                  <p:childTnLst>
                                    <p:set>
                                      <p:cBhvr>
                                        <p:cTn id="31" dur="1" fill="hold">
                                          <p:stCondLst>
                                            <p:cond delay="0"/>
                                          </p:stCondLst>
                                        </p:cTn>
                                        <p:tgtEl>
                                          <p:spTgt spid="125">
                                            <p:txEl>
                                              <p:pRg st="0" end="0"/>
                                            </p:txEl>
                                          </p:spTgt>
                                        </p:tgtEl>
                                        <p:attrNameLst>
                                          <p:attrName>style.visibility</p:attrName>
                                        </p:attrNameLst>
                                      </p:cBhvr>
                                      <p:to>
                                        <p:strVal val="visible"/>
                                      </p:to>
                                    </p:set>
                                    <p:animEffect transition="in" filter="checkerboard(across)">
                                      <p:cBhvr>
                                        <p:cTn id="32" dur="500"/>
                                        <p:tgtEl>
                                          <p:spTgt spid="12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125" grpId="0" build="allAtOnce"/>
      <p:bldP spid="2" grpId="0" animBg="1"/>
      <p:bldP spid="158" grpId="0" animBg="1"/>
      <p:bldP spid="17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21" name="Text Placeholder 8">
            <a:extLst>
              <a:ext uri="{FF2B5EF4-FFF2-40B4-BE49-F238E27FC236}">
                <a16:creationId xmlns:a16="http://schemas.microsoft.com/office/drawing/2014/main" id="{8B1D4D1B-78BE-D202-3FC4-E0E06DC77E92}"/>
              </a:ext>
            </a:extLst>
          </p:cNvPr>
          <p:cNvSpPr txBox="1">
            <a:spLocks/>
          </p:cNvSpPr>
          <p:nvPr/>
        </p:nvSpPr>
        <p:spPr>
          <a:xfrm>
            <a:off x="5442810" y="5377008"/>
            <a:ext cx="12053448" cy="5106541"/>
          </a:xfrm>
          <a:prstGeom prst="rect">
            <a:avLst/>
          </a:prstGeom>
        </p:spPr>
        <p:txBody>
          <a:bodyPr vert="horz" lIns="91440" tIns="45720" rIns="91440" bIns="45720" numCol="1" spcCol="360000" rtlCol="0" anchor="t">
            <a:noAutofit/>
          </a:bodyPr>
          <a:lstStyle>
            <a:lvl1pPr marL="0" indent="0" algn="ctr"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gn="l"/>
            <a:r>
              <a:rPr lang="en-US" sz="2400" b="1" dirty="0">
                <a:solidFill>
                  <a:srgbClr val="EB3F5C"/>
                </a:solidFill>
              </a:rPr>
              <a:t>Wake-Up Call</a:t>
            </a:r>
            <a:r>
              <a:rPr lang="en-US" sz="2400" dirty="0"/>
              <a:t>: The Colonial Pipeline ransomware attack served as a stark reminder of the profound repercussions cyber attacks can inflict on critical infrastructure and society as a whole.</a:t>
            </a:r>
          </a:p>
          <a:p>
            <a:pPr algn="l"/>
            <a:r>
              <a:rPr lang="en-US" sz="2400" b="1" dirty="0">
                <a:solidFill>
                  <a:srgbClr val="EB3F5C"/>
                </a:solidFill>
              </a:rPr>
              <a:t>Preventive Action</a:t>
            </a:r>
            <a:r>
              <a:rPr lang="en-US" sz="2400" dirty="0"/>
              <a:t>: To avert future incidents, proactive measures are imperative. This includes substantial investments in cybersecurity measures, constant vigilance against evolving threats, and preparedness for effective response in case of attacks</a:t>
            </a:r>
            <a:r>
              <a:rPr lang="en-US" sz="2400" dirty="0" smtClean="0"/>
              <a:t>.</a:t>
            </a:r>
          </a:p>
          <a:p>
            <a:pPr algn="l"/>
            <a:endParaRPr lang="en-US" sz="2400" dirty="0"/>
          </a:p>
          <a:p>
            <a:pPr algn="l"/>
            <a:r>
              <a:rPr lang="en-US" sz="2400" dirty="0"/>
              <a:t>In summary, the Colonial Pipeline incident underscores the urgency of safeguarding critical infrastructure from cyber threats through robust cybersecurity practices and readiness, reinforcing the need for comprehensive preventive actions in our digital era.</a:t>
            </a:r>
          </a:p>
        </p:txBody>
      </p:sp>
      <p:cxnSp>
        <p:nvCxnSpPr>
          <p:cNvPr id="22" name="Straight Connector 21">
            <a:extLst>
              <a:ext uri="{FF2B5EF4-FFF2-40B4-BE49-F238E27FC236}">
                <a16:creationId xmlns:a16="http://schemas.microsoft.com/office/drawing/2014/main" id="{29541266-9EEF-AE30-7648-C541E5CF9B8C}"/>
              </a:ext>
            </a:extLst>
          </p:cNvPr>
          <p:cNvCxnSpPr>
            <a:cxnSpLocks/>
          </p:cNvCxnSpPr>
          <p:nvPr/>
        </p:nvCxnSpPr>
        <p:spPr>
          <a:xfrm flipH="1" flipV="1">
            <a:off x="5200650" y="2"/>
            <a:ext cx="1" cy="4937917"/>
          </a:xfrm>
          <a:prstGeom prst="line">
            <a:avLst/>
          </a:prstGeom>
          <a:noFill/>
          <a:ln w="12700" cap="flat" cmpd="sng" algn="ctr">
            <a:solidFill>
              <a:srgbClr val="EB3F5C"/>
            </a:solidFill>
            <a:prstDash val="solid"/>
            <a:miter lim="800000"/>
          </a:ln>
          <a:effectLst/>
        </p:spPr>
      </p:cxnSp>
      <p:cxnSp>
        <p:nvCxnSpPr>
          <p:cNvPr id="23" name="Straight Connector 22">
            <a:extLst>
              <a:ext uri="{FF2B5EF4-FFF2-40B4-BE49-F238E27FC236}">
                <a16:creationId xmlns:a16="http://schemas.microsoft.com/office/drawing/2014/main" id="{91DF81E0-5611-85A0-734D-DD7C365AE834}"/>
              </a:ext>
            </a:extLst>
          </p:cNvPr>
          <p:cNvCxnSpPr>
            <a:cxnSpLocks/>
          </p:cNvCxnSpPr>
          <p:nvPr/>
        </p:nvCxnSpPr>
        <p:spPr>
          <a:xfrm flipH="1">
            <a:off x="5198819" y="5142707"/>
            <a:ext cx="13089181" cy="0"/>
          </a:xfrm>
          <a:prstGeom prst="line">
            <a:avLst/>
          </a:prstGeom>
          <a:noFill/>
          <a:ln w="12700" cap="flat" cmpd="sng" algn="ctr">
            <a:solidFill>
              <a:srgbClr val="EB3F5C"/>
            </a:solidFill>
            <a:prstDash val="solid"/>
            <a:miter lim="800000"/>
          </a:ln>
          <a:effectLst/>
        </p:spPr>
      </p:cxnSp>
      <p:cxnSp>
        <p:nvCxnSpPr>
          <p:cNvPr id="25" name="Straight Connector 24">
            <a:extLst>
              <a:ext uri="{FF2B5EF4-FFF2-40B4-BE49-F238E27FC236}">
                <a16:creationId xmlns:a16="http://schemas.microsoft.com/office/drawing/2014/main" id="{9EB98BC5-B564-C1D8-3CAB-D329E5BBFB0B}"/>
              </a:ext>
            </a:extLst>
          </p:cNvPr>
          <p:cNvCxnSpPr>
            <a:cxnSpLocks/>
          </p:cNvCxnSpPr>
          <p:nvPr/>
        </p:nvCxnSpPr>
        <p:spPr>
          <a:xfrm>
            <a:off x="0" y="5142706"/>
            <a:ext cx="5238750" cy="0"/>
          </a:xfrm>
          <a:prstGeom prst="line">
            <a:avLst/>
          </a:prstGeom>
          <a:noFill/>
          <a:ln w="12700" cap="flat" cmpd="sng" algn="ctr">
            <a:solidFill>
              <a:srgbClr val="EB3F5C"/>
            </a:solidFill>
            <a:prstDash val="dash"/>
            <a:miter lim="800000"/>
          </a:ln>
          <a:effectLst/>
        </p:spPr>
      </p:cxnSp>
      <p:grpSp>
        <p:nvGrpSpPr>
          <p:cNvPr id="28" name="Group 27">
            <a:extLst>
              <a:ext uri="{FF2B5EF4-FFF2-40B4-BE49-F238E27FC236}">
                <a16:creationId xmlns:a16="http://schemas.microsoft.com/office/drawing/2014/main" id="{FD60399F-6B5B-A7C6-2376-F20FC33E3AD2}"/>
              </a:ext>
            </a:extLst>
          </p:cNvPr>
          <p:cNvGrpSpPr/>
          <p:nvPr/>
        </p:nvGrpSpPr>
        <p:grpSpPr>
          <a:xfrm rot="5400000">
            <a:off x="4880309" y="4837761"/>
            <a:ext cx="652826" cy="473087"/>
            <a:chOff x="12922757" y="4149527"/>
            <a:chExt cx="3016282" cy="2185828"/>
          </a:xfrm>
        </p:grpSpPr>
        <p:sp>
          <p:nvSpPr>
            <p:cNvPr id="29" name="Freeform: Shape 28">
              <a:extLst>
                <a:ext uri="{FF2B5EF4-FFF2-40B4-BE49-F238E27FC236}">
                  <a16:creationId xmlns:a16="http://schemas.microsoft.com/office/drawing/2014/main" id="{620611EF-C422-4220-4ADE-970747C239D6}"/>
                </a:ext>
              </a:extLst>
            </p:cNvPr>
            <p:cNvSpPr/>
            <p:nvPr/>
          </p:nvSpPr>
          <p:spPr>
            <a:xfrm>
              <a:off x="12957100" y="4151632"/>
              <a:ext cx="1964267" cy="169333"/>
            </a:xfrm>
            <a:custGeom>
              <a:avLst/>
              <a:gdLst>
                <a:gd name="connsiteX0" fmla="*/ 0 w 1964266"/>
                <a:gd name="connsiteY0" fmla="*/ 0 h 169334"/>
                <a:gd name="connsiteX1" fmla="*/ 1964266 w 1964266"/>
                <a:gd name="connsiteY1" fmla="*/ 0 h 169334"/>
                <a:gd name="connsiteX2" fmla="*/ 1964266 w 1964266"/>
                <a:gd name="connsiteY2" fmla="*/ 169334 h 169334"/>
                <a:gd name="connsiteX3" fmla="*/ 170203 w 1964266"/>
                <a:gd name="connsiteY3" fmla="*/ 169334 h 169334"/>
                <a:gd name="connsiteX4" fmla="*/ 18364 w 1964266"/>
                <a:gd name="connsiteY4" fmla="*/ 3340 h 169334"/>
                <a:gd name="connsiteX5" fmla="*/ 0 w 1964266"/>
                <a:gd name="connsiteY5" fmla="*/ 3340 h 169334"/>
                <a:gd name="connsiteX6" fmla="*/ 0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0" y="0"/>
                  </a:moveTo>
                  <a:lnTo>
                    <a:pt x="1964266" y="0"/>
                  </a:lnTo>
                  <a:lnTo>
                    <a:pt x="1964266" y="169334"/>
                  </a:lnTo>
                  <a:lnTo>
                    <a:pt x="170203" y="169334"/>
                  </a:lnTo>
                  <a:lnTo>
                    <a:pt x="18364" y="3340"/>
                  </a:lnTo>
                  <a:lnTo>
                    <a:pt x="0" y="334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Shape 29">
              <a:extLst>
                <a:ext uri="{FF2B5EF4-FFF2-40B4-BE49-F238E27FC236}">
                  <a16:creationId xmlns:a16="http://schemas.microsoft.com/office/drawing/2014/main" id="{9D0355C0-60DC-1945-1C92-68C3E00AE279}"/>
                </a:ext>
              </a:extLst>
            </p:cNvPr>
            <p:cNvSpPr/>
            <p:nvPr/>
          </p:nvSpPr>
          <p:spPr>
            <a:xfrm>
              <a:off x="13237193" y="4435655"/>
              <a:ext cx="1675588" cy="169334"/>
            </a:xfrm>
            <a:custGeom>
              <a:avLst/>
              <a:gdLst>
                <a:gd name="connsiteX0" fmla="*/ 0 w 1675588"/>
                <a:gd name="connsiteY0" fmla="*/ 0 h 169334"/>
                <a:gd name="connsiteX1" fmla="*/ 1675588 w 1675588"/>
                <a:gd name="connsiteY1" fmla="*/ 0 h 169334"/>
                <a:gd name="connsiteX2" fmla="*/ 1675588 w 1675588"/>
                <a:gd name="connsiteY2" fmla="*/ 169334 h 169334"/>
                <a:gd name="connsiteX3" fmla="*/ 154895 w 1675588"/>
                <a:gd name="connsiteY3" fmla="*/ 169334 h 169334"/>
                <a:gd name="connsiteX4" fmla="*/ 0 w 1675588"/>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588" h="169334">
                  <a:moveTo>
                    <a:pt x="0" y="0"/>
                  </a:moveTo>
                  <a:lnTo>
                    <a:pt x="1675588" y="0"/>
                  </a:lnTo>
                  <a:lnTo>
                    <a:pt x="1675588"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976C1351-3B67-224B-CB5B-807755DFCF19}"/>
                </a:ext>
              </a:extLst>
            </p:cNvPr>
            <p:cNvSpPr/>
            <p:nvPr/>
          </p:nvSpPr>
          <p:spPr>
            <a:xfrm>
              <a:off x="13501977" y="4725122"/>
              <a:ext cx="1410804" cy="169334"/>
            </a:xfrm>
            <a:custGeom>
              <a:avLst/>
              <a:gdLst>
                <a:gd name="connsiteX0" fmla="*/ 0 w 1410804"/>
                <a:gd name="connsiteY0" fmla="*/ 0 h 169334"/>
                <a:gd name="connsiteX1" fmla="*/ 1410804 w 1410804"/>
                <a:gd name="connsiteY1" fmla="*/ 0 h 169334"/>
                <a:gd name="connsiteX2" fmla="*/ 1410804 w 1410804"/>
                <a:gd name="connsiteY2" fmla="*/ 169334 h 169334"/>
                <a:gd name="connsiteX3" fmla="*/ 154895 w 1410804"/>
                <a:gd name="connsiteY3" fmla="*/ 169334 h 169334"/>
                <a:gd name="connsiteX4" fmla="*/ 0 w 141080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804" h="169334">
                  <a:moveTo>
                    <a:pt x="0" y="0"/>
                  </a:moveTo>
                  <a:lnTo>
                    <a:pt x="1410804" y="0"/>
                  </a:lnTo>
                  <a:lnTo>
                    <a:pt x="1410804"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Shape 31">
              <a:extLst>
                <a:ext uri="{FF2B5EF4-FFF2-40B4-BE49-F238E27FC236}">
                  <a16:creationId xmlns:a16="http://schemas.microsoft.com/office/drawing/2014/main" id="{AD2EE519-174B-5FB4-9D8D-BE6B224FA445}"/>
                </a:ext>
              </a:extLst>
            </p:cNvPr>
            <p:cNvSpPr/>
            <p:nvPr/>
          </p:nvSpPr>
          <p:spPr>
            <a:xfrm>
              <a:off x="13766761" y="5014589"/>
              <a:ext cx="1137434" cy="169334"/>
            </a:xfrm>
            <a:custGeom>
              <a:avLst/>
              <a:gdLst>
                <a:gd name="connsiteX0" fmla="*/ 0 w 1137434"/>
                <a:gd name="connsiteY0" fmla="*/ 0 h 169334"/>
                <a:gd name="connsiteX1" fmla="*/ 1137434 w 1137434"/>
                <a:gd name="connsiteY1" fmla="*/ 0 h 169334"/>
                <a:gd name="connsiteX2" fmla="*/ 1137434 w 1137434"/>
                <a:gd name="connsiteY2" fmla="*/ 169334 h 169334"/>
                <a:gd name="connsiteX3" fmla="*/ 154894 w 1137434"/>
                <a:gd name="connsiteY3" fmla="*/ 169334 h 169334"/>
                <a:gd name="connsiteX4" fmla="*/ 0 w 113743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434" h="169334">
                  <a:moveTo>
                    <a:pt x="0" y="0"/>
                  </a:moveTo>
                  <a:lnTo>
                    <a:pt x="1137434" y="0"/>
                  </a:lnTo>
                  <a:lnTo>
                    <a:pt x="1137434" y="169334"/>
                  </a:lnTo>
                  <a:lnTo>
                    <a:pt x="154894"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D19CD5D2-32D5-DC61-8225-A26D494A7289}"/>
                </a:ext>
              </a:extLst>
            </p:cNvPr>
            <p:cNvSpPr/>
            <p:nvPr/>
          </p:nvSpPr>
          <p:spPr>
            <a:xfrm>
              <a:off x="13762624" y="5304056"/>
              <a:ext cx="1145865" cy="169334"/>
            </a:xfrm>
            <a:custGeom>
              <a:avLst/>
              <a:gdLst>
                <a:gd name="connsiteX0" fmla="*/ 154895 w 1145865"/>
                <a:gd name="connsiteY0" fmla="*/ 0 h 169334"/>
                <a:gd name="connsiteX1" fmla="*/ 1145865 w 1145865"/>
                <a:gd name="connsiteY1" fmla="*/ 0 h 169334"/>
                <a:gd name="connsiteX2" fmla="*/ 1145865 w 1145865"/>
                <a:gd name="connsiteY2" fmla="*/ 169334 h 169334"/>
                <a:gd name="connsiteX3" fmla="*/ 0 w 1145865"/>
                <a:gd name="connsiteY3" fmla="*/ 169334 h 169334"/>
                <a:gd name="connsiteX4" fmla="*/ 154895 w 114586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865" h="169334">
                  <a:moveTo>
                    <a:pt x="154895" y="0"/>
                  </a:moveTo>
                  <a:lnTo>
                    <a:pt x="1145865" y="0"/>
                  </a:lnTo>
                  <a:lnTo>
                    <a:pt x="1145865"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595A5955-DC8B-C2A4-432F-9E6FB6E0DB93}"/>
                </a:ext>
              </a:extLst>
            </p:cNvPr>
            <p:cNvSpPr/>
            <p:nvPr/>
          </p:nvSpPr>
          <p:spPr>
            <a:xfrm>
              <a:off x="13497841" y="5593523"/>
              <a:ext cx="1406355" cy="169334"/>
            </a:xfrm>
            <a:custGeom>
              <a:avLst/>
              <a:gdLst>
                <a:gd name="connsiteX0" fmla="*/ 154894 w 1406355"/>
                <a:gd name="connsiteY0" fmla="*/ 0 h 169334"/>
                <a:gd name="connsiteX1" fmla="*/ 1406355 w 1406355"/>
                <a:gd name="connsiteY1" fmla="*/ 0 h 169334"/>
                <a:gd name="connsiteX2" fmla="*/ 1406355 w 1406355"/>
                <a:gd name="connsiteY2" fmla="*/ 169334 h 169334"/>
                <a:gd name="connsiteX3" fmla="*/ 0 w 1406355"/>
                <a:gd name="connsiteY3" fmla="*/ 169334 h 169334"/>
                <a:gd name="connsiteX4" fmla="*/ 154894 w 140635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355" h="169334">
                  <a:moveTo>
                    <a:pt x="154894" y="0"/>
                  </a:moveTo>
                  <a:lnTo>
                    <a:pt x="1406355" y="0"/>
                  </a:lnTo>
                  <a:lnTo>
                    <a:pt x="1406355" y="169334"/>
                  </a:lnTo>
                  <a:lnTo>
                    <a:pt x="0" y="169334"/>
                  </a:lnTo>
                  <a:lnTo>
                    <a:pt x="15489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C02CD32F-8ECF-EE8E-66D9-071F5C8C5A40}"/>
                </a:ext>
              </a:extLst>
            </p:cNvPr>
            <p:cNvSpPr/>
            <p:nvPr/>
          </p:nvSpPr>
          <p:spPr>
            <a:xfrm>
              <a:off x="13233057" y="5882990"/>
              <a:ext cx="1662553" cy="169334"/>
            </a:xfrm>
            <a:custGeom>
              <a:avLst/>
              <a:gdLst>
                <a:gd name="connsiteX0" fmla="*/ 154895 w 1662553"/>
                <a:gd name="connsiteY0" fmla="*/ 0 h 169334"/>
                <a:gd name="connsiteX1" fmla="*/ 1662553 w 1662553"/>
                <a:gd name="connsiteY1" fmla="*/ 0 h 169334"/>
                <a:gd name="connsiteX2" fmla="*/ 1662553 w 1662553"/>
                <a:gd name="connsiteY2" fmla="*/ 169334 h 169334"/>
                <a:gd name="connsiteX3" fmla="*/ 0 w 1662553"/>
                <a:gd name="connsiteY3" fmla="*/ 169334 h 169334"/>
                <a:gd name="connsiteX4" fmla="*/ 154895 w 1662553"/>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3" h="169334">
                  <a:moveTo>
                    <a:pt x="154895" y="0"/>
                  </a:moveTo>
                  <a:lnTo>
                    <a:pt x="1662553" y="0"/>
                  </a:lnTo>
                  <a:lnTo>
                    <a:pt x="1662553"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7D525094-4C40-4BB5-C5BD-D7F25197A01B}"/>
                </a:ext>
              </a:extLst>
            </p:cNvPr>
            <p:cNvSpPr/>
            <p:nvPr/>
          </p:nvSpPr>
          <p:spPr>
            <a:xfrm>
              <a:off x="12922757" y="6166021"/>
              <a:ext cx="1964266" cy="169334"/>
            </a:xfrm>
            <a:custGeom>
              <a:avLst/>
              <a:gdLst>
                <a:gd name="connsiteX0" fmla="*/ 206297 w 1964266"/>
                <a:gd name="connsiteY0" fmla="*/ 0 h 169334"/>
                <a:gd name="connsiteX1" fmla="*/ 1964266 w 1964266"/>
                <a:gd name="connsiteY1" fmla="*/ 0 h 169334"/>
                <a:gd name="connsiteX2" fmla="*/ 1964266 w 1964266"/>
                <a:gd name="connsiteY2" fmla="*/ 169334 h 169334"/>
                <a:gd name="connsiteX3" fmla="*/ 0 w 1964266"/>
                <a:gd name="connsiteY3" fmla="*/ 169334 h 169334"/>
                <a:gd name="connsiteX4" fmla="*/ 0 w 1964266"/>
                <a:gd name="connsiteY4" fmla="*/ 167907 h 169334"/>
                <a:gd name="connsiteX5" fmla="*/ 52708 w 1964266"/>
                <a:gd name="connsiteY5" fmla="*/ 167907 h 169334"/>
                <a:gd name="connsiteX6" fmla="*/ 206297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206297" y="0"/>
                  </a:moveTo>
                  <a:lnTo>
                    <a:pt x="1964266" y="0"/>
                  </a:lnTo>
                  <a:lnTo>
                    <a:pt x="1964266" y="169334"/>
                  </a:lnTo>
                  <a:lnTo>
                    <a:pt x="0" y="169334"/>
                  </a:lnTo>
                  <a:lnTo>
                    <a:pt x="0" y="167907"/>
                  </a:lnTo>
                  <a:lnTo>
                    <a:pt x="52708" y="167907"/>
                  </a:lnTo>
                  <a:lnTo>
                    <a:pt x="206297"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Arrow: Chevron 37">
              <a:extLst>
                <a:ext uri="{FF2B5EF4-FFF2-40B4-BE49-F238E27FC236}">
                  <a16:creationId xmlns:a16="http://schemas.microsoft.com/office/drawing/2014/main" id="{B3FA86A3-5116-EB82-7801-F0DEFC9401DE}"/>
                </a:ext>
              </a:extLst>
            </p:cNvPr>
            <p:cNvSpPr/>
            <p:nvPr/>
          </p:nvSpPr>
          <p:spPr>
            <a:xfrm>
              <a:off x="13940905" y="4149527"/>
              <a:ext cx="1998134" cy="2184399"/>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6">
            <a:extLst>
              <a:ext uri="{FF2B5EF4-FFF2-40B4-BE49-F238E27FC236}">
                <a16:creationId xmlns:a16="http://schemas.microsoft.com/office/drawing/2014/main" id="{7AC7E81A-CA29-3F4A-5565-E962E35B3197}"/>
              </a:ext>
            </a:extLst>
          </p:cNvPr>
          <p:cNvSpPr txBox="1">
            <a:spLocks/>
          </p:cNvSpPr>
          <p:nvPr/>
        </p:nvSpPr>
        <p:spPr>
          <a:xfrm>
            <a:off x="5538725" y="3611880"/>
            <a:ext cx="8278874" cy="1530826"/>
          </a:xfrm>
          <a:prstGeom prst="rect">
            <a:avLst/>
          </a:prstGeom>
          <a:noFill/>
        </p:spPr>
        <p:txBody>
          <a:bodyPr vert="horz" lIns="91440" tIns="45720" rIns="91440" bIns="45720" rtlCol="0" anchor="ctr">
            <a:normAutofit/>
          </a:bodyPr>
          <a:lstStyle>
            <a:lvl1pPr algn="ctr" defTabSz="1371417" rtl="0" eaLnBrk="1" latinLnBrk="0" hangingPunct="1">
              <a:lnSpc>
                <a:spcPct val="80000"/>
              </a:lnSpc>
              <a:spcBef>
                <a:spcPct val="0"/>
              </a:spcBef>
              <a:buNone/>
              <a:defRPr sz="9600" kern="1200" baseline="0">
                <a:solidFill>
                  <a:schemeClr val="bg1"/>
                </a:solidFill>
                <a:latin typeface="+mj-lt"/>
                <a:ea typeface="+mj-ea"/>
                <a:cs typeface="+mj-cs"/>
              </a:defRPr>
            </a:lvl1pPr>
          </a:lstStyle>
          <a:p>
            <a:pPr lvl="0">
              <a:defRPr/>
            </a:pPr>
            <a:r>
              <a:rPr lang="en-IN" b="1" dirty="0" smtClean="0">
                <a:solidFill>
                  <a:srgbClr val="EB3F5C"/>
                </a:solidFill>
              </a:rPr>
              <a:t>CONCLUSION</a:t>
            </a:r>
            <a:endParaRPr kumimoji="1" lang="ja-JP" altLang="en-US" sz="9600" b="0" i="0" u="none" strike="noStrike" kern="1200" cap="none" spc="0" normalizeH="0" baseline="0" noProof="0" dirty="0">
              <a:ln>
                <a:noFill/>
              </a:ln>
              <a:solidFill>
                <a:srgbClr val="EB3F5C"/>
              </a:solidFill>
              <a:effectLst/>
              <a:uLnTx/>
              <a:uFillTx/>
              <a:latin typeface="Roboto Bold"/>
            </a:endParaRPr>
          </a:p>
        </p:txBody>
      </p:sp>
      <p:sp>
        <p:nvSpPr>
          <p:cNvPr id="43" name="Rectangle 42">
            <a:extLst>
              <a:ext uri="{FF2B5EF4-FFF2-40B4-BE49-F238E27FC236}">
                <a16:creationId xmlns:a16="http://schemas.microsoft.com/office/drawing/2014/main" id="{8A38D5EE-9776-5D84-27DA-DCBC72A68472}"/>
              </a:ext>
            </a:extLst>
          </p:cNvPr>
          <p:cNvSpPr/>
          <p:nvPr/>
        </p:nvSpPr>
        <p:spPr>
          <a:xfrm>
            <a:off x="5104477" y="5583698"/>
            <a:ext cx="304800"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8A38D5EE-9776-5D84-27DA-DCBC72A68472}"/>
              </a:ext>
            </a:extLst>
          </p:cNvPr>
          <p:cNvSpPr/>
          <p:nvPr/>
        </p:nvSpPr>
        <p:spPr>
          <a:xfrm>
            <a:off x="5087738" y="6467618"/>
            <a:ext cx="304800"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E357FB7C-E23D-A29E-F400-01F6478B0CB2}"/>
              </a:ext>
            </a:extLst>
          </p:cNvPr>
          <p:cNvGrpSpPr/>
          <p:nvPr/>
        </p:nvGrpSpPr>
        <p:grpSpPr>
          <a:xfrm>
            <a:off x="4485578" y="8199602"/>
            <a:ext cx="895760" cy="649136"/>
            <a:chOff x="12922757" y="4149527"/>
            <a:chExt cx="3016282" cy="2185828"/>
          </a:xfrm>
        </p:grpSpPr>
        <p:sp>
          <p:nvSpPr>
            <p:cNvPr id="46" name="Freeform: Shape 69">
              <a:extLst>
                <a:ext uri="{FF2B5EF4-FFF2-40B4-BE49-F238E27FC236}">
                  <a16:creationId xmlns:a16="http://schemas.microsoft.com/office/drawing/2014/main" id="{CC14CD67-4C98-1E1A-5527-285198E80402}"/>
                </a:ext>
              </a:extLst>
            </p:cNvPr>
            <p:cNvSpPr/>
            <p:nvPr/>
          </p:nvSpPr>
          <p:spPr>
            <a:xfrm>
              <a:off x="12957100" y="4151632"/>
              <a:ext cx="1964267" cy="169333"/>
            </a:xfrm>
            <a:custGeom>
              <a:avLst/>
              <a:gdLst>
                <a:gd name="connsiteX0" fmla="*/ 0 w 1964266"/>
                <a:gd name="connsiteY0" fmla="*/ 0 h 169334"/>
                <a:gd name="connsiteX1" fmla="*/ 1964266 w 1964266"/>
                <a:gd name="connsiteY1" fmla="*/ 0 h 169334"/>
                <a:gd name="connsiteX2" fmla="*/ 1964266 w 1964266"/>
                <a:gd name="connsiteY2" fmla="*/ 169334 h 169334"/>
                <a:gd name="connsiteX3" fmla="*/ 170203 w 1964266"/>
                <a:gd name="connsiteY3" fmla="*/ 169334 h 169334"/>
                <a:gd name="connsiteX4" fmla="*/ 18364 w 1964266"/>
                <a:gd name="connsiteY4" fmla="*/ 3340 h 169334"/>
                <a:gd name="connsiteX5" fmla="*/ 0 w 1964266"/>
                <a:gd name="connsiteY5" fmla="*/ 3340 h 169334"/>
                <a:gd name="connsiteX6" fmla="*/ 0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0" y="0"/>
                  </a:moveTo>
                  <a:lnTo>
                    <a:pt x="1964266" y="0"/>
                  </a:lnTo>
                  <a:lnTo>
                    <a:pt x="1964266" y="169334"/>
                  </a:lnTo>
                  <a:lnTo>
                    <a:pt x="170203" y="169334"/>
                  </a:lnTo>
                  <a:lnTo>
                    <a:pt x="18364" y="3340"/>
                  </a:lnTo>
                  <a:lnTo>
                    <a:pt x="0" y="334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Freeform: Shape 70">
              <a:extLst>
                <a:ext uri="{FF2B5EF4-FFF2-40B4-BE49-F238E27FC236}">
                  <a16:creationId xmlns:a16="http://schemas.microsoft.com/office/drawing/2014/main" id="{C6961AF0-819D-8695-EF68-7253A3279CEF}"/>
                </a:ext>
              </a:extLst>
            </p:cNvPr>
            <p:cNvSpPr/>
            <p:nvPr/>
          </p:nvSpPr>
          <p:spPr>
            <a:xfrm>
              <a:off x="13237193" y="4435655"/>
              <a:ext cx="1675588" cy="169334"/>
            </a:xfrm>
            <a:custGeom>
              <a:avLst/>
              <a:gdLst>
                <a:gd name="connsiteX0" fmla="*/ 0 w 1675588"/>
                <a:gd name="connsiteY0" fmla="*/ 0 h 169334"/>
                <a:gd name="connsiteX1" fmla="*/ 1675588 w 1675588"/>
                <a:gd name="connsiteY1" fmla="*/ 0 h 169334"/>
                <a:gd name="connsiteX2" fmla="*/ 1675588 w 1675588"/>
                <a:gd name="connsiteY2" fmla="*/ 169334 h 169334"/>
                <a:gd name="connsiteX3" fmla="*/ 154895 w 1675588"/>
                <a:gd name="connsiteY3" fmla="*/ 169334 h 169334"/>
                <a:gd name="connsiteX4" fmla="*/ 0 w 1675588"/>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588" h="169334">
                  <a:moveTo>
                    <a:pt x="0" y="0"/>
                  </a:moveTo>
                  <a:lnTo>
                    <a:pt x="1675588" y="0"/>
                  </a:lnTo>
                  <a:lnTo>
                    <a:pt x="1675588"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8" name="Freeform: Shape 71">
              <a:extLst>
                <a:ext uri="{FF2B5EF4-FFF2-40B4-BE49-F238E27FC236}">
                  <a16:creationId xmlns:a16="http://schemas.microsoft.com/office/drawing/2014/main" id="{427AA012-AA62-6F79-49A2-BD5451DB4E59}"/>
                </a:ext>
              </a:extLst>
            </p:cNvPr>
            <p:cNvSpPr/>
            <p:nvPr/>
          </p:nvSpPr>
          <p:spPr>
            <a:xfrm>
              <a:off x="13501977" y="4725122"/>
              <a:ext cx="1410804" cy="169334"/>
            </a:xfrm>
            <a:custGeom>
              <a:avLst/>
              <a:gdLst>
                <a:gd name="connsiteX0" fmla="*/ 0 w 1410804"/>
                <a:gd name="connsiteY0" fmla="*/ 0 h 169334"/>
                <a:gd name="connsiteX1" fmla="*/ 1410804 w 1410804"/>
                <a:gd name="connsiteY1" fmla="*/ 0 h 169334"/>
                <a:gd name="connsiteX2" fmla="*/ 1410804 w 1410804"/>
                <a:gd name="connsiteY2" fmla="*/ 169334 h 169334"/>
                <a:gd name="connsiteX3" fmla="*/ 154895 w 1410804"/>
                <a:gd name="connsiteY3" fmla="*/ 169334 h 169334"/>
                <a:gd name="connsiteX4" fmla="*/ 0 w 141080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804" h="169334">
                  <a:moveTo>
                    <a:pt x="0" y="0"/>
                  </a:moveTo>
                  <a:lnTo>
                    <a:pt x="1410804" y="0"/>
                  </a:lnTo>
                  <a:lnTo>
                    <a:pt x="1410804"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9" name="Freeform: Shape 72">
              <a:extLst>
                <a:ext uri="{FF2B5EF4-FFF2-40B4-BE49-F238E27FC236}">
                  <a16:creationId xmlns:a16="http://schemas.microsoft.com/office/drawing/2014/main" id="{72BFD3E9-0C6D-F471-2B72-C2FB51053DC0}"/>
                </a:ext>
              </a:extLst>
            </p:cNvPr>
            <p:cNvSpPr/>
            <p:nvPr/>
          </p:nvSpPr>
          <p:spPr>
            <a:xfrm>
              <a:off x="13766761" y="5014589"/>
              <a:ext cx="1137434" cy="169334"/>
            </a:xfrm>
            <a:custGeom>
              <a:avLst/>
              <a:gdLst>
                <a:gd name="connsiteX0" fmla="*/ 0 w 1137434"/>
                <a:gd name="connsiteY0" fmla="*/ 0 h 169334"/>
                <a:gd name="connsiteX1" fmla="*/ 1137434 w 1137434"/>
                <a:gd name="connsiteY1" fmla="*/ 0 h 169334"/>
                <a:gd name="connsiteX2" fmla="*/ 1137434 w 1137434"/>
                <a:gd name="connsiteY2" fmla="*/ 169334 h 169334"/>
                <a:gd name="connsiteX3" fmla="*/ 154894 w 1137434"/>
                <a:gd name="connsiteY3" fmla="*/ 169334 h 169334"/>
                <a:gd name="connsiteX4" fmla="*/ 0 w 113743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434" h="169334">
                  <a:moveTo>
                    <a:pt x="0" y="0"/>
                  </a:moveTo>
                  <a:lnTo>
                    <a:pt x="1137434" y="0"/>
                  </a:lnTo>
                  <a:lnTo>
                    <a:pt x="1137434" y="169334"/>
                  </a:lnTo>
                  <a:lnTo>
                    <a:pt x="154894"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Freeform: Shape 73">
              <a:extLst>
                <a:ext uri="{FF2B5EF4-FFF2-40B4-BE49-F238E27FC236}">
                  <a16:creationId xmlns:a16="http://schemas.microsoft.com/office/drawing/2014/main" id="{A4CBE634-E90C-DBB8-5F13-472C9ECEE29B}"/>
                </a:ext>
              </a:extLst>
            </p:cNvPr>
            <p:cNvSpPr/>
            <p:nvPr/>
          </p:nvSpPr>
          <p:spPr>
            <a:xfrm>
              <a:off x="13762624" y="5304056"/>
              <a:ext cx="1145865" cy="169334"/>
            </a:xfrm>
            <a:custGeom>
              <a:avLst/>
              <a:gdLst>
                <a:gd name="connsiteX0" fmla="*/ 154895 w 1145865"/>
                <a:gd name="connsiteY0" fmla="*/ 0 h 169334"/>
                <a:gd name="connsiteX1" fmla="*/ 1145865 w 1145865"/>
                <a:gd name="connsiteY1" fmla="*/ 0 h 169334"/>
                <a:gd name="connsiteX2" fmla="*/ 1145865 w 1145865"/>
                <a:gd name="connsiteY2" fmla="*/ 169334 h 169334"/>
                <a:gd name="connsiteX3" fmla="*/ 0 w 1145865"/>
                <a:gd name="connsiteY3" fmla="*/ 169334 h 169334"/>
                <a:gd name="connsiteX4" fmla="*/ 154895 w 114586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865" h="169334">
                  <a:moveTo>
                    <a:pt x="154895" y="0"/>
                  </a:moveTo>
                  <a:lnTo>
                    <a:pt x="1145865" y="0"/>
                  </a:lnTo>
                  <a:lnTo>
                    <a:pt x="1145865"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1" name="Freeform: Shape 74">
              <a:extLst>
                <a:ext uri="{FF2B5EF4-FFF2-40B4-BE49-F238E27FC236}">
                  <a16:creationId xmlns:a16="http://schemas.microsoft.com/office/drawing/2014/main" id="{F14D39BB-283B-57F6-E117-CAB1CA60A94A}"/>
                </a:ext>
              </a:extLst>
            </p:cNvPr>
            <p:cNvSpPr/>
            <p:nvPr/>
          </p:nvSpPr>
          <p:spPr>
            <a:xfrm>
              <a:off x="13497841" y="5593523"/>
              <a:ext cx="1406355" cy="169334"/>
            </a:xfrm>
            <a:custGeom>
              <a:avLst/>
              <a:gdLst>
                <a:gd name="connsiteX0" fmla="*/ 154894 w 1406355"/>
                <a:gd name="connsiteY0" fmla="*/ 0 h 169334"/>
                <a:gd name="connsiteX1" fmla="*/ 1406355 w 1406355"/>
                <a:gd name="connsiteY1" fmla="*/ 0 h 169334"/>
                <a:gd name="connsiteX2" fmla="*/ 1406355 w 1406355"/>
                <a:gd name="connsiteY2" fmla="*/ 169334 h 169334"/>
                <a:gd name="connsiteX3" fmla="*/ 0 w 1406355"/>
                <a:gd name="connsiteY3" fmla="*/ 169334 h 169334"/>
                <a:gd name="connsiteX4" fmla="*/ 154894 w 140635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355" h="169334">
                  <a:moveTo>
                    <a:pt x="154894" y="0"/>
                  </a:moveTo>
                  <a:lnTo>
                    <a:pt x="1406355" y="0"/>
                  </a:lnTo>
                  <a:lnTo>
                    <a:pt x="1406355" y="169334"/>
                  </a:lnTo>
                  <a:lnTo>
                    <a:pt x="0" y="169334"/>
                  </a:lnTo>
                  <a:lnTo>
                    <a:pt x="15489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Freeform: Shape 75">
              <a:extLst>
                <a:ext uri="{FF2B5EF4-FFF2-40B4-BE49-F238E27FC236}">
                  <a16:creationId xmlns:a16="http://schemas.microsoft.com/office/drawing/2014/main" id="{E02A41AD-1F6F-0BBC-6A86-09309B921C1A}"/>
                </a:ext>
              </a:extLst>
            </p:cNvPr>
            <p:cNvSpPr/>
            <p:nvPr/>
          </p:nvSpPr>
          <p:spPr>
            <a:xfrm>
              <a:off x="13233057" y="5882990"/>
              <a:ext cx="1662553" cy="169334"/>
            </a:xfrm>
            <a:custGeom>
              <a:avLst/>
              <a:gdLst>
                <a:gd name="connsiteX0" fmla="*/ 154895 w 1662553"/>
                <a:gd name="connsiteY0" fmla="*/ 0 h 169334"/>
                <a:gd name="connsiteX1" fmla="*/ 1662553 w 1662553"/>
                <a:gd name="connsiteY1" fmla="*/ 0 h 169334"/>
                <a:gd name="connsiteX2" fmla="*/ 1662553 w 1662553"/>
                <a:gd name="connsiteY2" fmla="*/ 169334 h 169334"/>
                <a:gd name="connsiteX3" fmla="*/ 0 w 1662553"/>
                <a:gd name="connsiteY3" fmla="*/ 169334 h 169334"/>
                <a:gd name="connsiteX4" fmla="*/ 154895 w 1662553"/>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3" h="169334">
                  <a:moveTo>
                    <a:pt x="154895" y="0"/>
                  </a:moveTo>
                  <a:lnTo>
                    <a:pt x="1662553" y="0"/>
                  </a:lnTo>
                  <a:lnTo>
                    <a:pt x="1662553"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Shape 76">
              <a:extLst>
                <a:ext uri="{FF2B5EF4-FFF2-40B4-BE49-F238E27FC236}">
                  <a16:creationId xmlns:a16="http://schemas.microsoft.com/office/drawing/2014/main" id="{9AD0FCC9-6D87-BED3-0543-C7573A9117BC}"/>
                </a:ext>
              </a:extLst>
            </p:cNvPr>
            <p:cNvSpPr/>
            <p:nvPr/>
          </p:nvSpPr>
          <p:spPr>
            <a:xfrm>
              <a:off x="12922757" y="6166021"/>
              <a:ext cx="1964266" cy="169334"/>
            </a:xfrm>
            <a:custGeom>
              <a:avLst/>
              <a:gdLst>
                <a:gd name="connsiteX0" fmla="*/ 206297 w 1964266"/>
                <a:gd name="connsiteY0" fmla="*/ 0 h 169334"/>
                <a:gd name="connsiteX1" fmla="*/ 1964266 w 1964266"/>
                <a:gd name="connsiteY1" fmla="*/ 0 h 169334"/>
                <a:gd name="connsiteX2" fmla="*/ 1964266 w 1964266"/>
                <a:gd name="connsiteY2" fmla="*/ 169334 h 169334"/>
                <a:gd name="connsiteX3" fmla="*/ 0 w 1964266"/>
                <a:gd name="connsiteY3" fmla="*/ 169334 h 169334"/>
                <a:gd name="connsiteX4" fmla="*/ 0 w 1964266"/>
                <a:gd name="connsiteY4" fmla="*/ 167907 h 169334"/>
                <a:gd name="connsiteX5" fmla="*/ 52708 w 1964266"/>
                <a:gd name="connsiteY5" fmla="*/ 167907 h 169334"/>
                <a:gd name="connsiteX6" fmla="*/ 206297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206297" y="0"/>
                  </a:moveTo>
                  <a:lnTo>
                    <a:pt x="1964266" y="0"/>
                  </a:lnTo>
                  <a:lnTo>
                    <a:pt x="1964266" y="169334"/>
                  </a:lnTo>
                  <a:lnTo>
                    <a:pt x="0" y="169334"/>
                  </a:lnTo>
                  <a:lnTo>
                    <a:pt x="0" y="167907"/>
                  </a:lnTo>
                  <a:lnTo>
                    <a:pt x="52708" y="167907"/>
                  </a:lnTo>
                  <a:lnTo>
                    <a:pt x="206297"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Arrow: Chevron 77">
              <a:extLst>
                <a:ext uri="{FF2B5EF4-FFF2-40B4-BE49-F238E27FC236}">
                  <a16:creationId xmlns:a16="http://schemas.microsoft.com/office/drawing/2014/main" id="{2F61DCD8-10D0-E154-6977-CCD2AC73CC4C}"/>
                </a:ext>
              </a:extLst>
            </p:cNvPr>
            <p:cNvSpPr/>
            <p:nvPr/>
          </p:nvSpPr>
          <p:spPr>
            <a:xfrm>
              <a:off x="13940905" y="4149527"/>
              <a:ext cx="1998134" cy="2184399"/>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Tree>
    <p:extLst>
      <p:ext uri="{BB962C8B-B14F-4D97-AF65-F5344CB8AC3E}">
        <p14:creationId xmlns:p14="http://schemas.microsoft.com/office/powerpoint/2010/main" val="1769896666"/>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pic>
        <p:nvPicPr>
          <p:cNvPr id="15" name="Picture Placeholder 14" descr="A picture containing stapler&#10;&#10;Description automatically generated">
            <a:extLst>
              <a:ext uri="{FF2B5EF4-FFF2-40B4-BE49-F238E27FC236}">
                <a16:creationId xmlns:a16="http://schemas.microsoft.com/office/drawing/2014/main" id="{420C2ADA-85FF-B993-234F-F12CFC8645C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0362" b="10362"/>
          <a:stretch>
            <a:fillRect/>
          </a:stretch>
        </p:blipFill>
        <p:spPr>
          <a:xfrm>
            <a:off x="0" y="0"/>
            <a:ext cx="18288000" cy="6083586"/>
          </a:xfrm>
        </p:spPr>
      </p:pic>
      <p:sp>
        <p:nvSpPr>
          <p:cNvPr id="28" name="Rectangle 27">
            <a:extLst>
              <a:ext uri="{FF2B5EF4-FFF2-40B4-BE49-F238E27FC236}">
                <a16:creationId xmlns:a16="http://schemas.microsoft.com/office/drawing/2014/main" id="{EBA494CD-BD93-B802-929D-34EEFDC60AE0}"/>
              </a:ext>
            </a:extLst>
          </p:cNvPr>
          <p:cNvSpPr/>
          <p:nvPr/>
        </p:nvSpPr>
        <p:spPr>
          <a:xfrm>
            <a:off x="4265022" y="4402007"/>
            <a:ext cx="9757955" cy="1505933"/>
          </a:xfrm>
          <a:prstGeom prst="rect">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BD0E0767-FDE2-7BCB-1863-0339E1367EA5}"/>
              </a:ext>
            </a:extLst>
          </p:cNvPr>
          <p:cNvSpPr txBox="1">
            <a:spLocks/>
          </p:cNvSpPr>
          <p:nvPr/>
        </p:nvSpPr>
        <p:spPr>
          <a:xfrm>
            <a:off x="4239756" y="4413348"/>
            <a:ext cx="9783221" cy="1612800"/>
          </a:xfrm>
          <a:prstGeom prst="rect">
            <a:avLst/>
          </a:prstGeom>
        </p:spPr>
        <p:txBody>
          <a:bodyPr vert="horz" lIns="91440" tIns="45720" rIns="91440" bIns="45720" rtlCol="0" anchor="ctr">
            <a:normAutofit fontScale="70000" lnSpcReduction="20000"/>
          </a:bodyPr>
          <a:lstStyle>
            <a:lvl1pPr algn="ctr" defTabSz="1371417" rtl="0" eaLnBrk="1" latinLnBrk="0" hangingPunct="1">
              <a:lnSpc>
                <a:spcPct val="100000"/>
              </a:lnSpc>
              <a:spcBef>
                <a:spcPct val="0"/>
              </a:spcBef>
              <a:buNone/>
              <a:defRPr sz="9600" kern="1200" baseline="0">
                <a:solidFill>
                  <a:schemeClr val="bg1"/>
                </a:solidFill>
                <a:latin typeface="Roboto Bold" pitchFamily="2" charset="0"/>
                <a:ea typeface="+mj-ea"/>
                <a:cs typeface="+mj-cs"/>
              </a:defRPr>
            </a:lvl1pPr>
          </a:lstStyle>
          <a:p>
            <a:pPr lvl="0">
              <a:defRPr/>
            </a:pPr>
            <a:r>
              <a:rPr kumimoji="1" lang="en-US" altLang="ja-JP" sz="9600" b="0" i="0" u="none" strike="noStrike" kern="1200" cap="none" spc="0" normalizeH="0" baseline="0" noProof="0" dirty="0" smtClean="0">
                <a:ln>
                  <a:noFill/>
                </a:ln>
                <a:solidFill>
                  <a:schemeClr val="accent1"/>
                </a:solidFill>
                <a:effectLst/>
                <a:uLnTx/>
                <a:uFillTx/>
              </a:rPr>
              <a:t>ACKNOWLEDGEMENT</a:t>
            </a:r>
            <a:endParaRPr kumimoji="1" lang="ja-JP" altLang="en-US" sz="9600" b="0" i="0" u="none" strike="noStrike" kern="1200" cap="none" spc="0" normalizeH="0" baseline="0" noProof="0" dirty="0">
              <a:ln>
                <a:noFill/>
              </a:ln>
              <a:solidFill>
                <a:schemeClr val="accent1"/>
              </a:solidFill>
              <a:effectLst/>
              <a:uLnTx/>
              <a:uFillTx/>
            </a:endParaRPr>
          </a:p>
        </p:txBody>
      </p:sp>
      <p:sp>
        <p:nvSpPr>
          <p:cNvPr id="29" name="Rectangle 28">
            <a:extLst>
              <a:ext uri="{FF2B5EF4-FFF2-40B4-BE49-F238E27FC236}">
                <a16:creationId xmlns:a16="http://schemas.microsoft.com/office/drawing/2014/main" id="{DA51977B-C809-C57D-F633-70E7B662F053}"/>
              </a:ext>
            </a:extLst>
          </p:cNvPr>
          <p:cNvSpPr/>
          <p:nvPr/>
        </p:nvSpPr>
        <p:spPr>
          <a:xfrm>
            <a:off x="2788605" y="4403479"/>
            <a:ext cx="1981200" cy="1504461"/>
          </a:xfrm>
          <a:prstGeom prst="rect">
            <a:avLst/>
          </a:prstGeom>
          <a:solidFill>
            <a:srgbClr val="1E1E1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61AA615-C191-3907-46E6-AEF3DBFC924A}"/>
              </a:ext>
            </a:extLst>
          </p:cNvPr>
          <p:cNvSpPr/>
          <p:nvPr/>
        </p:nvSpPr>
        <p:spPr>
          <a:xfrm>
            <a:off x="2844408" y="4412839"/>
            <a:ext cx="1339517" cy="1504461"/>
          </a:xfrm>
          <a:prstGeom prst="rect">
            <a:avLst/>
          </a:prstGeom>
          <a:solidFill>
            <a:srgbClr val="1E1E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8125D47F-2C82-9F97-EE12-7130F6EB8987}"/>
              </a:ext>
            </a:extLst>
          </p:cNvPr>
          <p:cNvSpPr/>
          <p:nvPr/>
        </p:nvSpPr>
        <p:spPr>
          <a:xfrm>
            <a:off x="3338511" y="4427042"/>
            <a:ext cx="945661" cy="1499618"/>
          </a:xfrm>
          <a:prstGeom prst="rect">
            <a:avLst/>
          </a:prstGeom>
          <a:solidFill>
            <a:srgbClr val="1E1E1E">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D949E430-06C2-05CE-539F-081AB30939CE}"/>
              </a:ext>
            </a:extLst>
          </p:cNvPr>
          <p:cNvSpPr/>
          <p:nvPr/>
        </p:nvSpPr>
        <p:spPr>
          <a:xfrm rot="10800000">
            <a:off x="13415277" y="4400061"/>
            <a:ext cx="1981200" cy="1504461"/>
          </a:xfrm>
          <a:prstGeom prst="rect">
            <a:avLst/>
          </a:prstGeom>
          <a:solidFill>
            <a:srgbClr val="1E1E1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9C610162-0AD3-3021-F249-B3B84227116A}"/>
              </a:ext>
            </a:extLst>
          </p:cNvPr>
          <p:cNvSpPr/>
          <p:nvPr/>
        </p:nvSpPr>
        <p:spPr>
          <a:xfrm rot="10800000">
            <a:off x="14866456" y="4396643"/>
            <a:ext cx="1339517" cy="1504461"/>
          </a:xfrm>
          <a:prstGeom prst="rect">
            <a:avLst/>
          </a:prstGeom>
          <a:solidFill>
            <a:srgbClr val="1E1E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0A880108-D244-63AE-EB62-0589CA91416A}"/>
              </a:ext>
            </a:extLst>
          </p:cNvPr>
          <p:cNvSpPr/>
          <p:nvPr/>
        </p:nvSpPr>
        <p:spPr>
          <a:xfrm rot="10800000">
            <a:off x="15629751" y="4467786"/>
            <a:ext cx="945661" cy="1499618"/>
          </a:xfrm>
          <a:prstGeom prst="rect">
            <a:avLst/>
          </a:prstGeom>
          <a:solidFill>
            <a:srgbClr val="1E1E1E">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9" name="Group 68">
            <a:extLst>
              <a:ext uri="{FF2B5EF4-FFF2-40B4-BE49-F238E27FC236}">
                <a16:creationId xmlns:a16="http://schemas.microsoft.com/office/drawing/2014/main" id="{E357FB7C-E23D-A29E-F400-01F6478B0CB2}"/>
              </a:ext>
            </a:extLst>
          </p:cNvPr>
          <p:cNvGrpSpPr/>
          <p:nvPr/>
        </p:nvGrpSpPr>
        <p:grpSpPr>
          <a:xfrm>
            <a:off x="5218959" y="6120123"/>
            <a:ext cx="895760" cy="649136"/>
            <a:chOff x="12922757" y="4149527"/>
            <a:chExt cx="3016282" cy="2185828"/>
          </a:xfrm>
        </p:grpSpPr>
        <p:sp>
          <p:nvSpPr>
            <p:cNvPr id="70" name="Freeform: Shape 69">
              <a:extLst>
                <a:ext uri="{FF2B5EF4-FFF2-40B4-BE49-F238E27FC236}">
                  <a16:creationId xmlns:a16="http://schemas.microsoft.com/office/drawing/2014/main" id="{CC14CD67-4C98-1E1A-5527-285198E80402}"/>
                </a:ext>
              </a:extLst>
            </p:cNvPr>
            <p:cNvSpPr/>
            <p:nvPr/>
          </p:nvSpPr>
          <p:spPr>
            <a:xfrm>
              <a:off x="12957100" y="4151632"/>
              <a:ext cx="1964267" cy="169333"/>
            </a:xfrm>
            <a:custGeom>
              <a:avLst/>
              <a:gdLst>
                <a:gd name="connsiteX0" fmla="*/ 0 w 1964266"/>
                <a:gd name="connsiteY0" fmla="*/ 0 h 169334"/>
                <a:gd name="connsiteX1" fmla="*/ 1964266 w 1964266"/>
                <a:gd name="connsiteY1" fmla="*/ 0 h 169334"/>
                <a:gd name="connsiteX2" fmla="*/ 1964266 w 1964266"/>
                <a:gd name="connsiteY2" fmla="*/ 169334 h 169334"/>
                <a:gd name="connsiteX3" fmla="*/ 170203 w 1964266"/>
                <a:gd name="connsiteY3" fmla="*/ 169334 h 169334"/>
                <a:gd name="connsiteX4" fmla="*/ 18364 w 1964266"/>
                <a:gd name="connsiteY4" fmla="*/ 3340 h 169334"/>
                <a:gd name="connsiteX5" fmla="*/ 0 w 1964266"/>
                <a:gd name="connsiteY5" fmla="*/ 3340 h 169334"/>
                <a:gd name="connsiteX6" fmla="*/ 0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0" y="0"/>
                  </a:moveTo>
                  <a:lnTo>
                    <a:pt x="1964266" y="0"/>
                  </a:lnTo>
                  <a:lnTo>
                    <a:pt x="1964266" y="169334"/>
                  </a:lnTo>
                  <a:lnTo>
                    <a:pt x="170203" y="169334"/>
                  </a:lnTo>
                  <a:lnTo>
                    <a:pt x="18364" y="3340"/>
                  </a:lnTo>
                  <a:lnTo>
                    <a:pt x="0" y="334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1" name="Freeform: Shape 70">
              <a:extLst>
                <a:ext uri="{FF2B5EF4-FFF2-40B4-BE49-F238E27FC236}">
                  <a16:creationId xmlns:a16="http://schemas.microsoft.com/office/drawing/2014/main" id="{C6961AF0-819D-8695-EF68-7253A3279CEF}"/>
                </a:ext>
              </a:extLst>
            </p:cNvPr>
            <p:cNvSpPr/>
            <p:nvPr/>
          </p:nvSpPr>
          <p:spPr>
            <a:xfrm>
              <a:off x="13237193" y="4435655"/>
              <a:ext cx="1675588" cy="169334"/>
            </a:xfrm>
            <a:custGeom>
              <a:avLst/>
              <a:gdLst>
                <a:gd name="connsiteX0" fmla="*/ 0 w 1675588"/>
                <a:gd name="connsiteY0" fmla="*/ 0 h 169334"/>
                <a:gd name="connsiteX1" fmla="*/ 1675588 w 1675588"/>
                <a:gd name="connsiteY1" fmla="*/ 0 h 169334"/>
                <a:gd name="connsiteX2" fmla="*/ 1675588 w 1675588"/>
                <a:gd name="connsiteY2" fmla="*/ 169334 h 169334"/>
                <a:gd name="connsiteX3" fmla="*/ 154895 w 1675588"/>
                <a:gd name="connsiteY3" fmla="*/ 169334 h 169334"/>
                <a:gd name="connsiteX4" fmla="*/ 0 w 1675588"/>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588" h="169334">
                  <a:moveTo>
                    <a:pt x="0" y="0"/>
                  </a:moveTo>
                  <a:lnTo>
                    <a:pt x="1675588" y="0"/>
                  </a:lnTo>
                  <a:lnTo>
                    <a:pt x="1675588"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Shape 71">
              <a:extLst>
                <a:ext uri="{FF2B5EF4-FFF2-40B4-BE49-F238E27FC236}">
                  <a16:creationId xmlns:a16="http://schemas.microsoft.com/office/drawing/2014/main" id="{427AA012-AA62-6F79-49A2-BD5451DB4E59}"/>
                </a:ext>
              </a:extLst>
            </p:cNvPr>
            <p:cNvSpPr/>
            <p:nvPr/>
          </p:nvSpPr>
          <p:spPr>
            <a:xfrm>
              <a:off x="13501977" y="4725122"/>
              <a:ext cx="1410804" cy="169334"/>
            </a:xfrm>
            <a:custGeom>
              <a:avLst/>
              <a:gdLst>
                <a:gd name="connsiteX0" fmla="*/ 0 w 1410804"/>
                <a:gd name="connsiteY0" fmla="*/ 0 h 169334"/>
                <a:gd name="connsiteX1" fmla="*/ 1410804 w 1410804"/>
                <a:gd name="connsiteY1" fmla="*/ 0 h 169334"/>
                <a:gd name="connsiteX2" fmla="*/ 1410804 w 1410804"/>
                <a:gd name="connsiteY2" fmla="*/ 169334 h 169334"/>
                <a:gd name="connsiteX3" fmla="*/ 154895 w 1410804"/>
                <a:gd name="connsiteY3" fmla="*/ 169334 h 169334"/>
                <a:gd name="connsiteX4" fmla="*/ 0 w 141080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804" h="169334">
                  <a:moveTo>
                    <a:pt x="0" y="0"/>
                  </a:moveTo>
                  <a:lnTo>
                    <a:pt x="1410804" y="0"/>
                  </a:lnTo>
                  <a:lnTo>
                    <a:pt x="1410804"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Shape 72">
              <a:extLst>
                <a:ext uri="{FF2B5EF4-FFF2-40B4-BE49-F238E27FC236}">
                  <a16:creationId xmlns:a16="http://schemas.microsoft.com/office/drawing/2014/main" id="{72BFD3E9-0C6D-F471-2B72-C2FB51053DC0}"/>
                </a:ext>
              </a:extLst>
            </p:cNvPr>
            <p:cNvSpPr/>
            <p:nvPr/>
          </p:nvSpPr>
          <p:spPr>
            <a:xfrm>
              <a:off x="13766761" y="5014589"/>
              <a:ext cx="1137434" cy="169334"/>
            </a:xfrm>
            <a:custGeom>
              <a:avLst/>
              <a:gdLst>
                <a:gd name="connsiteX0" fmla="*/ 0 w 1137434"/>
                <a:gd name="connsiteY0" fmla="*/ 0 h 169334"/>
                <a:gd name="connsiteX1" fmla="*/ 1137434 w 1137434"/>
                <a:gd name="connsiteY1" fmla="*/ 0 h 169334"/>
                <a:gd name="connsiteX2" fmla="*/ 1137434 w 1137434"/>
                <a:gd name="connsiteY2" fmla="*/ 169334 h 169334"/>
                <a:gd name="connsiteX3" fmla="*/ 154894 w 1137434"/>
                <a:gd name="connsiteY3" fmla="*/ 169334 h 169334"/>
                <a:gd name="connsiteX4" fmla="*/ 0 w 113743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434" h="169334">
                  <a:moveTo>
                    <a:pt x="0" y="0"/>
                  </a:moveTo>
                  <a:lnTo>
                    <a:pt x="1137434" y="0"/>
                  </a:lnTo>
                  <a:lnTo>
                    <a:pt x="1137434" y="169334"/>
                  </a:lnTo>
                  <a:lnTo>
                    <a:pt x="154894"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4" name="Freeform: Shape 73">
              <a:extLst>
                <a:ext uri="{FF2B5EF4-FFF2-40B4-BE49-F238E27FC236}">
                  <a16:creationId xmlns:a16="http://schemas.microsoft.com/office/drawing/2014/main" id="{A4CBE634-E90C-DBB8-5F13-472C9ECEE29B}"/>
                </a:ext>
              </a:extLst>
            </p:cNvPr>
            <p:cNvSpPr/>
            <p:nvPr/>
          </p:nvSpPr>
          <p:spPr>
            <a:xfrm>
              <a:off x="13762624" y="5304056"/>
              <a:ext cx="1145865" cy="169334"/>
            </a:xfrm>
            <a:custGeom>
              <a:avLst/>
              <a:gdLst>
                <a:gd name="connsiteX0" fmla="*/ 154895 w 1145865"/>
                <a:gd name="connsiteY0" fmla="*/ 0 h 169334"/>
                <a:gd name="connsiteX1" fmla="*/ 1145865 w 1145865"/>
                <a:gd name="connsiteY1" fmla="*/ 0 h 169334"/>
                <a:gd name="connsiteX2" fmla="*/ 1145865 w 1145865"/>
                <a:gd name="connsiteY2" fmla="*/ 169334 h 169334"/>
                <a:gd name="connsiteX3" fmla="*/ 0 w 1145865"/>
                <a:gd name="connsiteY3" fmla="*/ 169334 h 169334"/>
                <a:gd name="connsiteX4" fmla="*/ 154895 w 114586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865" h="169334">
                  <a:moveTo>
                    <a:pt x="154895" y="0"/>
                  </a:moveTo>
                  <a:lnTo>
                    <a:pt x="1145865" y="0"/>
                  </a:lnTo>
                  <a:lnTo>
                    <a:pt x="1145865"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F14D39BB-283B-57F6-E117-CAB1CA60A94A}"/>
                </a:ext>
              </a:extLst>
            </p:cNvPr>
            <p:cNvSpPr/>
            <p:nvPr/>
          </p:nvSpPr>
          <p:spPr>
            <a:xfrm>
              <a:off x="13497841" y="5593523"/>
              <a:ext cx="1406355" cy="169334"/>
            </a:xfrm>
            <a:custGeom>
              <a:avLst/>
              <a:gdLst>
                <a:gd name="connsiteX0" fmla="*/ 154894 w 1406355"/>
                <a:gd name="connsiteY0" fmla="*/ 0 h 169334"/>
                <a:gd name="connsiteX1" fmla="*/ 1406355 w 1406355"/>
                <a:gd name="connsiteY1" fmla="*/ 0 h 169334"/>
                <a:gd name="connsiteX2" fmla="*/ 1406355 w 1406355"/>
                <a:gd name="connsiteY2" fmla="*/ 169334 h 169334"/>
                <a:gd name="connsiteX3" fmla="*/ 0 w 1406355"/>
                <a:gd name="connsiteY3" fmla="*/ 169334 h 169334"/>
                <a:gd name="connsiteX4" fmla="*/ 154894 w 140635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355" h="169334">
                  <a:moveTo>
                    <a:pt x="154894" y="0"/>
                  </a:moveTo>
                  <a:lnTo>
                    <a:pt x="1406355" y="0"/>
                  </a:lnTo>
                  <a:lnTo>
                    <a:pt x="1406355" y="169334"/>
                  </a:lnTo>
                  <a:lnTo>
                    <a:pt x="0" y="169334"/>
                  </a:lnTo>
                  <a:lnTo>
                    <a:pt x="15489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6" name="Freeform: Shape 75">
              <a:extLst>
                <a:ext uri="{FF2B5EF4-FFF2-40B4-BE49-F238E27FC236}">
                  <a16:creationId xmlns:a16="http://schemas.microsoft.com/office/drawing/2014/main" id="{E02A41AD-1F6F-0BBC-6A86-09309B921C1A}"/>
                </a:ext>
              </a:extLst>
            </p:cNvPr>
            <p:cNvSpPr/>
            <p:nvPr/>
          </p:nvSpPr>
          <p:spPr>
            <a:xfrm>
              <a:off x="13233057" y="5882990"/>
              <a:ext cx="1662553" cy="169334"/>
            </a:xfrm>
            <a:custGeom>
              <a:avLst/>
              <a:gdLst>
                <a:gd name="connsiteX0" fmla="*/ 154895 w 1662553"/>
                <a:gd name="connsiteY0" fmla="*/ 0 h 169334"/>
                <a:gd name="connsiteX1" fmla="*/ 1662553 w 1662553"/>
                <a:gd name="connsiteY1" fmla="*/ 0 h 169334"/>
                <a:gd name="connsiteX2" fmla="*/ 1662553 w 1662553"/>
                <a:gd name="connsiteY2" fmla="*/ 169334 h 169334"/>
                <a:gd name="connsiteX3" fmla="*/ 0 w 1662553"/>
                <a:gd name="connsiteY3" fmla="*/ 169334 h 169334"/>
                <a:gd name="connsiteX4" fmla="*/ 154895 w 1662553"/>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3" h="169334">
                  <a:moveTo>
                    <a:pt x="154895" y="0"/>
                  </a:moveTo>
                  <a:lnTo>
                    <a:pt x="1662553" y="0"/>
                  </a:lnTo>
                  <a:lnTo>
                    <a:pt x="1662553"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Shape 76">
              <a:extLst>
                <a:ext uri="{FF2B5EF4-FFF2-40B4-BE49-F238E27FC236}">
                  <a16:creationId xmlns:a16="http://schemas.microsoft.com/office/drawing/2014/main" id="{9AD0FCC9-6D87-BED3-0543-C7573A9117BC}"/>
                </a:ext>
              </a:extLst>
            </p:cNvPr>
            <p:cNvSpPr/>
            <p:nvPr/>
          </p:nvSpPr>
          <p:spPr>
            <a:xfrm>
              <a:off x="12922757" y="6166021"/>
              <a:ext cx="1964266" cy="169334"/>
            </a:xfrm>
            <a:custGeom>
              <a:avLst/>
              <a:gdLst>
                <a:gd name="connsiteX0" fmla="*/ 206297 w 1964266"/>
                <a:gd name="connsiteY0" fmla="*/ 0 h 169334"/>
                <a:gd name="connsiteX1" fmla="*/ 1964266 w 1964266"/>
                <a:gd name="connsiteY1" fmla="*/ 0 h 169334"/>
                <a:gd name="connsiteX2" fmla="*/ 1964266 w 1964266"/>
                <a:gd name="connsiteY2" fmla="*/ 169334 h 169334"/>
                <a:gd name="connsiteX3" fmla="*/ 0 w 1964266"/>
                <a:gd name="connsiteY3" fmla="*/ 169334 h 169334"/>
                <a:gd name="connsiteX4" fmla="*/ 0 w 1964266"/>
                <a:gd name="connsiteY4" fmla="*/ 167907 h 169334"/>
                <a:gd name="connsiteX5" fmla="*/ 52708 w 1964266"/>
                <a:gd name="connsiteY5" fmla="*/ 167907 h 169334"/>
                <a:gd name="connsiteX6" fmla="*/ 206297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206297" y="0"/>
                  </a:moveTo>
                  <a:lnTo>
                    <a:pt x="1964266" y="0"/>
                  </a:lnTo>
                  <a:lnTo>
                    <a:pt x="1964266" y="169334"/>
                  </a:lnTo>
                  <a:lnTo>
                    <a:pt x="0" y="169334"/>
                  </a:lnTo>
                  <a:lnTo>
                    <a:pt x="0" y="167907"/>
                  </a:lnTo>
                  <a:lnTo>
                    <a:pt x="52708" y="167907"/>
                  </a:lnTo>
                  <a:lnTo>
                    <a:pt x="206297"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Arrow: Chevron 77">
              <a:extLst>
                <a:ext uri="{FF2B5EF4-FFF2-40B4-BE49-F238E27FC236}">
                  <a16:creationId xmlns:a16="http://schemas.microsoft.com/office/drawing/2014/main" id="{2F61DCD8-10D0-E154-6977-CCD2AC73CC4C}"/>
                </a:ext>
              </a:extLst>
            </p:cNvPr>
            <p:cNvSpPr/>
            <p:nvPr/>
          </p:nvSpPr>
          <p:spPr>
            <a:xfrm>
              <a:off x="13940905" y="4149527"/>
              <a:ext cx="1998134" cy="2184399"/>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5" name="Text Placeholder 8">
            <a:extLst>
              <a:ext uri="{FF2B5EF4-FFF2-40B4-BE49-F238E27FC236}">
                <a16:creationId xmlns:a16="http://schemas.microsoft.com/office/drawing/2014/main" id="{224A97F7-B56A-05A8-461B-7BB5DF798376}"/>
              </a:ext>
            </a:extLst>
          </p:cNvPr>
          <p:cNvSpPr txBox="1">
            <a:spLocks/>
          </p:cNvSpPr>
          <p:nvPr/>
        </p:nvSpPr>
        <p:spPr>
          <a:xfrm>
            <a:off x="0" y="6922320"/>
            <a:ext cx="18287999" cy="1071167"/>
          </a:xfrm>
          <a:prstGeom prst="rect">
            <a:avLst/>
          </a:prstGeom>
        </p:spPr>
        <p:txBody>
          <a:bodyPr vert="horz" lIns="91440" tIns="45720" rIns="91440" bIns="45720" numCol="1" spcCol="360000" rtlCol="0" anchor="t">
            <a:normAutofit/>
          </a:bodyPr>
          <a:lstStyle>
            <a:lvl1pPr marL="0" indent="0" algn="ctr" defTabSz="1371417" rtl="0" eaLnBrk="1" latinLnBrk="0" hangingPunct="1">
              <a:lnSpc>
                <a:spcPct val="130000"/>
              </a:lnSpc>
              <a:spcBef>
                <a:spcPts val="1200"/>
              </a:spcBef>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3">
              <a:lnSpc>
                <a:spcPct val="130000"/>
              </a:lnSpc>
              <a:spcBef>
                <a:spcPts val="1200"/>
              </a:spcBef>
              <a:buClr>
                <a:srgbClr val="EB3F5C"/>
              </a:buClr>
              <a:defRPr/>
            </a:pPr>
            <a:r>
              <a:rPr kumimoji="1" lang="en-US" altLang="ja-JP" sz="4900" dirty="0" smtClean="0">
                <a:solidFill>
                  <a:schemeClr val="bg1"/>
                </a:solidFill>
                <a:latin typeface="Roboto"/>
              </a:rPr>
              <a:t>PRANEET                NOYAL                  HARISH </a:t>
            </a:r>
            <a:endParaRPr kumimoji="1" lang="en-US" altLang="ja-JP" sz="4900" b="0" i="0" u="none" strike="noStrike" kern="1200" cap="none" spc="0" normalizeH="0" baseline="0" noProof="0" dirty="0">
              <a:ln>
                <a:noFill/>
              </a:ln>
              <a:solidFill>
                <a:schemeClr val="bg1"/>
              </a:solidFill>
              <a:effectLst/>
              <a:uLnTx/>
              <a:uFillTx/>
              <a:latin typeface="Roboto"/>
            </a:endParaRPr>
          </a:p>
        </p:txBody>
      </p:sp>
      <p:sp>
        <p:nvSpPr>
          <p:cNvPr id="7" name="Text Placeholder 10">
            <a:extLst>
              <a:ext uri="{FF2B5EF4-FFF2-40B4-BE49-F238E27FC236}">
                <a16:creationId xmlns:a16="http://schemas.microsoft.com/office/drawing/2014/main" id="{4A2677CB-0E22-9D5F-C083-6225DF43F2E0}"/>
              </a:ext>
            </a:extLst>
          </p:cNvPr>
          <p:cNvSpPr txBox="1">
            <a:spLocks/>
          </p:cNvSpPr>
          <p:nvPr/>
        </p:nvSpPr>
        <p:spPr>
          <a:xfrm>
            <a:off x="2132551" y="6051540"/>
            <a:ext cx="13163960" cy="974209"/>
          </a:xfrm>
          <a:prstGeom prst="rect">
            <a:avLst/>
          </a:prstGeom>
        </p:spPr>
        <p:txBody>
          <a:bodyPr vert="horz" lIns="91440" tIns="45720" rIns="91440" bIns="45720" numCol="1" spcCol="360000" rtlCol="0" anchor="b">
            <a:noAutofit/>
          </a:bodyPr>
          <a:lstStyle>
            <a:lvl1pPr marL="0" indent="0" algn="ctr" defTabSz="1371417" rtl="0" eaLnBrk="1" latinLnBrk="0" hangingPunct="1">
              <a:lnSpc>
                <a:spcPct val="130000"/>
              </a:lnSpc>
              <a:spcBef>
                <a:spcPts val="1200"/>
              </a:spcBef>
              <a:buFontTx/>
              <a:buNone/>
              <a:defRPr sz="3200" kern="1200" baseline="0">
                <a:solidFill>
                  <a:schemeClr val="bg2"/>
                </a:solidFill>
                <a:latin typeface="+mj-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0">
              <a:defRPr/>
            </a:pPr>
            <a:r>
              <a:rPr lang="en-IN" sz="6600" b="1" dirty="0"/>
              <a:t>Project Team</a:t>
            </a:r>
            <a:endParaRPr kumimoji="1" lang="ja-JP" altLang="en-US" sz="6600" b="0" i="0" u="none" strike="noStrike" kern="1200" cap="none" spc="0" normalizeH="0" baseline="0" noProof="0" dirty="0">
              <a:ln>
                <a:noFill/>
              </a:ln>
              <a:solidFill>
                <a:schemeClr val="bg1"/>
              </a:solidFill>
              <a:effectLst/>
              <a:uLnTx/>
              <a:uFillTx/>
              <a:latin typeface="Roboto Bold"/>
            </a:endParaRPr>
          </a:p>
        </p:txBody>
      </p:sp>
      <p:grpSp>
        <p:nvGrpSpPr>
          <p:cNvPr id="8" name="Group 7">
            <a:extLst>
              <a:ext uri="{FF2B5EF4-FFF2-40B4-BE49-F238E27FC236}">
                <a16:creationId xmlns:a16="http://schemas.microsoft.com/office/drawing/2014/main" id="{17784617-5F22-EE0F-9AC9-B2F678BAF567}"/>
              </a:ext>
            </a:extLst>
          </p:cNvPr>
          <p:cNvGrpSpPr/>
          <p:nvPr/>
        </p:nvGrpSpPr>
        <p:grpSpPr>
          <a:xfrm flipH="1">
            <a:off x="11208307" y="6169748"/>
            <a:ext cx="896112" cy="649136"/>
            <a:chOff x="12922757" y="4149527"/>
            <a:chExt cx="3016282" cy="2185828"/>
          </a:xfrm>
        </p:grpSpPr>
        <p:sp>
          <p:nvSpPr>
            <p:cNvPr id="9" name="Freeform: Shape 8">
              <a:extLst>
                <a:ext uri="{FF2B5EF4-FFF2-40B4-BE49-F238E27FC236}">
                  <a16:creationId xmlns:a16="http://schemas.microsoft.com/office/drawing/2014/main" id="{1CB7E400-5FAC-9CD4-C2D1-1C5FE29978A7}"/>
                </a:ext>
              </a:extLst>
            </p:cNvPr>
            <p:cNvSpPr/>
            <p:nvPr/>
          </p:nvSpPr>
          <p:spPr>
            <a:xfrm>
              <a:off x="12957100" y="4151632"/>
              <a:ext cx="1964267" cy="169333"/>
            </a:xfrm>
            <a:custGeom>
              <a:avLst/>
              <a:gdLst>
                <a:gd name="connsiteX0" fmla="*/ 0 w 1964266"/>
                <a:gd name="connsiteY0" fmla="*/ 0 h 169334"/>
                <a:gd name="connsiteX1" fmla="*/ 1964266 w 1964266"/>
                <a:gd name="connsiteY1" fmla="*/ 0 h 169334"/>
                <a:gd name="connsiteX2" fmla="*/ 1964266 w 1964266"/>
                <a:gd name="connsiteY2" fmla="*/ 169334 h 169334"/>
                <a:gd name="connsiteX3" fmla="*/ 170203 w 1964266"/>
                <a:gd name="connsiteY3" fmla="*/ 169334 h 169334"/>
                <a:gd name="connsiteX4" fmla="*/ 18364 w 1964266"/>
                <a:gd name="connsiteY4" fmla="*/ 3340 h 169334"/>
                <a:gd name="connsiteX5" fmla="*/ 0 w 1964266"/>
                <a:gd name="connsiteY5" fmla="*/ 3340 h 169334"/>
                <a:gd name="connsiteX6" fmla="*/ 0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0" y="0"/>
                  </a:moveTo>
                  <a:lnTo>
                    <a:pt x="1964266" y="0"/>
                  </a:lnTo>
                  <a:lnTo>
                    <a:pt x="1964266" y="169334"/>
                  </a:lnTo>
                  <a:lnTo>
                    <a:pt x="170203" y="169334"/>
                  </a:lnTo>
                  <a:lnTo>
                    <a:pt x="18364" y="3340"/>
                  </a:lnTo>
                  <a:lnTo>
                    <a:pt x="0" y="334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09005EA4-EACA-D2BF-2575-7B5CFC14DA3C}"/>
                </a:ext>
              </a:extLst>
            </p:cNvPr>
            <p:cNvSpPr/>
            <p:nvPr/>
          </p:nvSpPr>
          <p:spPr>
            <a:xfrm>
              <a:off x="13237193" y="4435655"/>
              <a:ext cx="1675588" cy="169334"/>
            </a:xfrm>
            <a:custGeom>
              <a:avLst/>
              <a:gdLst>
                <a:gd name="connsiteX0" fmla="*/ 0 w 1675588"/>
                <a:gd name="connsiteY0" fmla="*/ 0 h 169334"/>
                <a:gd name="connsiteX1" fmla="*/ 1675588 w 1675588"/>
                <a:gd name="connsiteY1" fmla="*/ 0 h 169334"/>
                <a:gd name="connsiteX2" fmla="*/ 1675588 w 1675588"/>
                <a:gd name="connsiteY2" fmla="*/ 169334 h 169334"/>
                <a:gd name="connsiteX3" fmla="*/ 154895 w 1675588"/>
                <a:gd name="connsiteY3" fmla="*/ 169334 h 169334"/>
                <a:gd name="connsiteX4" fmla="*/ 0 w 1675588"/>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588" h="169334">
                  <a:moveTo>
                    <a:pt x="0" y="0"/>
                  </a:moveTo>
                  <a:lnTo>
                    <a:pt x="1675588" y="0"/>
                  </a:lnTo>
                  <a:lnTo>
                    <a:pt x="1675588"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9DE7E69F-17C7-39FD-76BD-45A3E44B12FE}"/>
                </a:ext>
              </a:extLst>
            </p:cNvPr>
            <p:cNvSpPr/>
            <p:nvPr/>
          </p:nvSpPr>
          <p:spPr>
            <a:xfrm>
              <a:off x="13501977" y="4725122"/>
              <a:ext cx="1410804" cy="169334"/>
            </a:xfrm>
            <a:custGeom>
              <a:avLst/>
              <a:gdLst>
                <a:gd name="connsiteX0" fmla="*/ 0 w 1410804"/>
                <a:gd name="connsiteY0" fmla="*/ 0 h 169334"/>
                <a:gd name="connsiteX1" fmla="*/ 1410804 w 1410804"/>
                <a:gd name="connsiteY1" fmla="*/ 0 h 169334"/>
                <a:gd name="connsiteX2" fmla="*/ 1410804 w 1410804"/>
                <a:gd name="connsiteY2" fmla="*/ 169334 h 169334"/>
                <a:gd name="connsiteX3" fmla="*/ 154895 w 1410804"/>
                <a:gd name="connsiteY3" fmla="*/ 169334 h 169334"/>
                <a:gd name="connsiteX4" fmla="*/ 0 w 141080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804" h="169334">
                  <a:moveTo>
                    <a:pt x="0" y="0"/>
                  </a:moveTo>
                  <a:lnTo>
                    <a:pt x="1410804" y="0"/>
                  </a:lnTo>
                  <a:lnTo>
                    <a:pt x="1410804"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70F3022-6E8C-EFAA-9C6B-3C5D2AAC1106}"/>
                </a:ext>
              </a:extLst>
            </p:cNvPr>
            <p:cNvSpPr/>
            <p:nvPr/>
          </p:nvSpPr>
          <p:spPr>
            <a:xfrm>
              <a:off x="13766761" y="5014589"/>
              <a:ext cx="1137434" cy="169334"/>
            </a:xfrm>
            <a:custGeom>
              <a:avLst/>
              <a:gdLst>
                <a:gd name="connsiteX0" fmla="*/ 0 w 1137434"/>
                <a:gd name="connsiteY0" fmla="*/ 0 h 169334"/>
                <a:gd name="connsiteX1" fmla="*/ 1137434 w 1137434"/>
                <a:gd name="connsiteY1" fmla="*/ 0 h 169334"/>
                <a:gd name="connsiteX2" fmla="*/ 1137434 w 1137434"/>
                <a:gd name="connsiteY2" fmla="*/ 169334 h 169334"/>
                <a:gd name="connsiteX3" fmla="*/ 154894 w 1137434"/>
                <a:gd name="connsiteY3" fmla="*/ 169334 h 169334"/>
                <a:gd name="connsiteX4" fmla="*/ 0 w 113743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434" h="169334">
                  <a:moveTo>
                    <a:pt x="0" y="0"/>
                  </a:moveTo>
                  <a:lnTo>
                    <a:pt x="1137434" y="0"/>
                  </a:lnTo>
                  <a:lnTo>
                    <a:pt x="1137434" y="169334"/>
                  </a:lnTo>
                  <a:lnTo>
                    <a:pt x="154894"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387F087C-F9BD-08D6-7ED8-03A232F690B2}"/>
                </a:ext>
              </a:extLst>
            </p:cNvPr>
            <p:cNvSpPr/>
            <p:nvPr/>
          </p:nvSpPr>
          <p:spPr>
            <a:xfrm>
              <a:off x="13762624" y="5304056"/>
              <a:ext cx="1145865" cy="169334"/>
            </a:xfrm>
            <a:custGeom>
              <a:avLst/>
              <a:gdLst>
                <a:gd name="connsiteX0" fmla="*/ 154895 w 1145865"/>
                <a:gd name="connsiteY0" fmla="*/ 0 h 169334"/>
                <a:gd name="connsiteX1" fmla="*/ 1145865 w 1145865"/>
                <a:gd name="connsiteY1" fmla="*/ 0 h 169334"/>
                <a:gd name="connsiteX2" fmla="*/ 1145865 w 1145865"/>
                <a:gd name="connsiteY2" fmla="*/ 169334 h 169334"/>
                <a:gd name="connsiteX3" fmla="*/ 0 w 1145865"/>
                <a:gd name="connsiteY3" fmla="*/ 169334 h 169334"/>
                <a:gd name="connsiteX4" fmla="*/ 154895 w 114586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865" h="169334">
                  <a:moveTo>
                    <a:pt x="154895" y="0"/>
                  </a:moveTo>
                  <a:lnTo>
                    <a:pt x="1145865" y="0"/>
                  </a:lnTo>
                  <a:lnTo>
                    <a:pt x="1145865"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6C27F627-2E7E-E6BC-1AFC-6E6A0738D125}"/>
                </a:ext>
              </a:extLst>
            </p:cNvPr>
            <p:cNvSpPr/>
            <p:nvPr/>
          </p:nvSpPr>
          <p:spPr>
            <a:xfrm>
              <a:off x="13497841" y="5593523"/>
              <a:ext cx="1406355" cy="169334"/>
            </a:xfrm>
            <a:custGeom>
              <a:avLst/>
              <a:gdLst>
                <a:gd name="connsiteX0" fmla="*/ 154894 w 1406355"/>
                <a:gd name="connsiteY0" fmla="*/ 0 h 169334"/>
                <a:gd name="connsiteX1" fmla="*/ 1406355 w 1406355"/>
                <a:gd name="connsiteY1" fmla="*/ 0 h 169334"/>
                <a:gd name="connsiteX2" fmla="*/ 1406355 w 1406355"/>
                <a:gd name="connsiteY2" fmla="*/ 169334 h 169334"/>
                <a:gd name="connsiteX3" fmla="*/ 0 w 1406355"/>
                <a:gd name="connsiteY3" fmla="*/ 169334 h 169334"/>
                <a:gd name="connsiteX4" fmla="*/ 154894 w 140635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355" h="169334">
                  <a:moveTo>
                    <a:pt x="154894" y="0"/>
                  </a:moveTo>
                  <a:lnTo>
                    <a:pt x="1406355" y="0"/>
                  </a:lnTo>
                  <a:lnTo>
                    <a:pt x="1406355" y="169334"/>
                  </a:lnTo>
                  <a:lnTo>
                    <a:pt x="0" y="169334"/>
                  </a:lnTo>
                  <a:lnTo>
                    <a:pt x="15489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3">
              <a:extLst>
                <a:ext uri="{FF2B5EF4-FFF2-40B4-BE49-F238E27FC236}">
                  <a16:creationId xmlns:a16="http://schemas.microsoft.com/office/drawing/2014/main" id="{392DC042-9C5D-3C53-C24E-91EF108881CA}"/>
                </a:ext>
              </a:extLst>
            </p:cNvPr>
            <p:cNvSpPr/>
            <p:nvPr/>
          </p:nvSpPr>
          <p:spPr>
            <a:xfrm>
              <a:off x="13233057" y="5882990"/>
              <a:ext cx="1662553" cy="169334"/>
            </a:xfrm>
            <a:custGeom>
              <a:avLst/>
              <a:gdLst>
                <a:gd name="connsiteX0" fmla="*/ 154895 w 1662553"/>
                <a:gd name="connsiteY0" fmla="*/ 0 h 169334"/>
                <a:gd name="connsiteX1" fmla="*/ 1662553 w 1662553"/>
                <a:gd name="connsiteY1" fmla="*/ 0 h 169334"/>
                <a:gd name="connsiteX2" fmla="*/ 1662553 w 1662553"/>
                <a:gd name="connsiteY2" fmla="*/ 169334 h 169334"/>
                <a:gd name="connsiteX3" fmla="*/ 0 w 1662553"/>
                <a:gd name="connsiteY3" fmla="*/ 169334 h 169334"/>
                <a:gd name="connsiteX4" fmla="*/ 154895 w 1662553"/>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3" h="169334">
                  <a:moveTo>
                    <a:pt x="154895" y="0"/>
                  </a:moveTo>
                  <a:lnTo>
                    <a:pt x="1662553" y="0"/>
                  </a:lnTo>
                  <a:lnTo>
                    <a:pt x="1662553"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445F9172-4CA7-E10C-536C-DEEFDEB72D9B}"/>
                </a:ext>
              </a:extLst>
            </p:cNvPr>
            <p:cNvSpPr/>
            <p:nvPr/>
          </p:nvSpPr>
          <p:spPr>
            <a:xfrm>
              <a:off x="12922757" y="6166021"/>
              <a:ext cx="1964266" cy="169334"/>
            </a:xfrm>
            <a:custGeom>
              <a:avLst/>
              <a:gdLst>
                <a:gd name="connsiteX0" fmla="*/ 206297 w 1964266"/>
                <a:gd name="connsiteY0" fmla="*/ 0 h 169334"/>
                <a:gd name="connsiteX1" fmla="*/ 1964266 w 1964266"/>
                <a:gd name="connsiteY1" fmla="*/ 0 h 169334"/>
                <a:gd name="connsiteX2" fmla="*/ 1964266 w 1964266"/>
                <a:gd name="connsiteY2" fmla="*/ 169334 h 169334"/>
                <a:gd name="connsiteX3" fmla="*/ 0 w 1964266"/>
                <a:gd name="connsiteY3" fmla="*/ 169334 h 169334"/>
                <a:gd name="connsiteX4" fmla="*/ 0 w 1964266"/>
                <a:gd name="connsiteY4" fmla="*/ 167907 h 169334"/>
                <a:gd name="connsiteX5" fmla="*/ 52708 w 1964266"/>
                <a:gd name="connsiteY5" fmla="*/ 167907 h 169334"/>
                <a:gd name="connsiteX6" fmla="*/ 206297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206297" y="0"/>
                  </a:moveTo>
                  <a:lnTo>
                    <a:pt x="1964266" y="0"/>
                  </a:lnTo>
                  <a:lnTo>
                    <a:pt x="1964266" y="169334"/>
                  </a:lnTo>
                  <a:lnTo>
                    <a:pt x="0" y="169334"/>
                  </a:lnTo>
                  <a:lnTo>
                    <a:pt x="0" y="167907"/>
                  </a:lnTo>
                  <a:lnTo>
                    <a:pt x="52708" y="167907"/>
                  </a:lnTo>
                  <a:lnTo>
                    <a:pt x="206297"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Arrow: Chevron 25">
              <a:extLst>
                <a:ext uri="{FF2B5EF4-FFF2-40B4-BE49-F238E27FC236}">
                  <a16:creationId xmlns:a16="http://schemas.microsoft.com/office/drawing/2014/main" id="{A9AF243E-31D8-2A81-2E93-FFCF356E8700}"/>
                </a:ext>
              </a:extLst>
            </p:cNvPr>
            <p:cNvSpPr/>
            <p:nvPr/>
          </p:nvSpPr>
          <p:spPr>
            <a:xfrm>
              <a:off x="13940905" y="4149527"/>
              <a:ext cx="1998134" cy="2184399"/>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extBox 1"/>
          <p:cNvSpPr txBox="1"/>
          <p:nvPr/>
        </p:nvSpPr>
        <p:spPr>
          <a:xfrm>
            <a:off x="4535851" y="9351872"/>
            <a:ext cx="8930640" cy="769441"/>
          </a:xfrm>
          <a:prstGeom prst="rect">
            <a:avLst/>
          </a:prstGeom>
          <a:noFill/>
        </p:spPr>
        <p:txBody>
          <a:bodyPr wrap="square" rtlCol="0">
            <a:spAutoFit/>
          </a:bodyPr>
          <a:lstStyle/>
          <a:p>
            <a:pPr algn="ctr"/>
            <a:r>
              <a:rPr lang="en-IN" sz="4400" b="1" dirty="0">
                <a:solidFill>
                  <a:schemeClr val="bg1"/>
                </a:solidFill>
                <a:latin typeface="Roboto"/>
              </a:rPr>
              <a:t>Special </a:t>
            </a:r>
            <a:r>
              <a:rPr lang="en-IN" sz="4400" b="1" dirty="0" smtClean="0">
                <a:solidFill>
                  <a:schemeClr val="bg1"/>
                </a:solidFill>
                <a:latin typeface="Roboto"/>
              </a:rPr>
              <a:t>Thanks To </a:t>
            </a:r>
            <a:r>
              <a:rPr lang="en-IN" sz="4400" b="1" dirty="0" smtClean="0">
                <a:solidFill>
                  <a:srgbClr val="EB3F5C"/>
                </a:solidFill>
                <a:latin typeface="Roboto"/>
              </a:rPr>
              <a:t>:</a:t>
            </a:r>
            <a:r>
              <a:rPr lang="en-IN" sz="4400" b="1" dirty="0" smtClean="0">
                <a:solidFill>
                  <a:schemeClr val="bg1"/>
                </a:solidFill>
                <a:latin typeface="Roboto"/>
              </a:rPr>
              <a:t> RAJAT SIR</a:t>
            </a:r>
            <a:endParaRPr lang="en-IN" sz="4400" dirty="0">
              <a:solidFill>
                <a:schemeClr val="bg1"/>
              </a:solidFill>
              <a:latin typeface="Roboto"/>
            </a:endParaRPr>
          </a:p>
        </p:txBody>
      </p:sp>
      <p:sp>
        <p:nvSpPr>
          <p:cNvPr id="6" name="TextBox 5"/>
          <p:cNvSpPr txBox="1"/>
          <p:nvPr/>
        </p:nvSpPr>
        <p:spPr>
          <a:xfrm>
            <a:off x="2788578" y="8257181"/>
            <a:ext cx="2430381" cy="830997"/>
          </a:xfrm>
          <a:prstGeom prst="rect">
            <a:avLst/>
          </a:prstGeom>
          <a:noFill/>
        </p:spPr>
        <p:txBody>
          <a:bodyPr wrap="square" rtlCol="0">
            <a:spAutoFit/>
          </a:bodyPr>
          <a:lstStyle/>
          <a:p>
            <a:r>
              <a:rPr lang="en-IN" sz="2400" dirty="0" smtClean="0">
                <a:solidFill>
                  <a:schemeClr val="bg1"/>
                </a:solidFill>
              </a:rPr>
              <a:t>(Group leader &amp;</a:t>
            </a:r>
          </a:p>
          <a:p>
            <a:r>
              <a:rPr lang="en-IN" sz="2400" dirty="0" smtClean="0">
                <a:solidFill>
                  <a:schemeClr val="bg1"/>
                </a:solidFill>
              </a:rPr>
              <a:t>Creative Director)</a:t>
            </a:r>
            <a:endParaRPr lang="en-IN" sz="2400" dirty="0">
              <a:solidFill>
                <a:schemeClr val="bg1"/>
              </a:solidFill>
            </a:endParaRPr>
          </a:p>
        </p:txBody>
      </p:sp>
      <p:sp>
        <p:nvSpPr>
          <p:cNvPr id="12" name="TextBox 11"/>
          <p:cNvSpPr txBox="1"/>
          <p:nvPr/>
        </p:nvSpPr>
        <p:spPr>
          <a:xfrm>
            <a:off x="7669053" y="8323099"/>
            <a:ext cx="3012428" cy="461665"/>
          </a:xfrm>
          <a:prstGeom prst="rect">
            <a:avLst/>
          </a:prstGeom>
          <a:noFill/>
        </p:spPr>
        <p:txBody>
          <a:bodyPr wrap="square" rtlCol="0">
            <a:spAutoFit/>
          </a:bodyPr>
          <a:lstStyle/>
          <a:p>
            <a:r>
              <a:rPr lang="en-IN" sz="2400" dirty="0" smtClean="0">
                <a:solidFill>
                  <a:schemeClr val="bg1"/>
                </a:solidFill>
              </a:rPr>
              <a:t>(Speaker &amp; Presenter)</a:t>
            </a:r>
            <a:endParaRPr lang="en-IN" sz="2400" dirty="0">
              <a:solidFill>
                <a:schemeClr val="bg1"/>
              </a:solidFill>
            </a:endParaRPr>
          </a:p>
        </p:txBody>
      </p:sp>
      <p:sp>
        <p:nvSpPr>
          <p:cNvPr id="13" name="TextBox 12"/>
          <p:cNvSpPr txBox="1"/>
          <p:nvPr/>
        </p:nvSpPr>
        <p:spPr>
          <a:xfrm>
            <a:off x="12915103" y="8277164"/>
            <a:ext cx="2981547" cy="523220"/>
          </a:xfrm>
          <a:prstGeom prst="rect">
            <a:avLst/>
          </a:prstGeom>
          <a:noFill/>
        </p:spPr>
        <p:txBody>
          <a:bodyPr wrap="square" rtlCol="0">
            <a:spAutoFit/>
          </a:bodyPr>
          <a:lstStyle/>
          <a:p>
            <a:r>
              <a:rPr lang="en-IN" sz="2400" dirty="0" smtClean="0">
                <a:solidFill>
                  <a:schemeClr val="bg1"/>
                </a:solidFill>
              </a:rPr>
              <a:t>(Speaker </a:t>
            </a:r>
            <a:r>
              <a:rPr lang="en-IN" sz="2400" dirty="0">
                <a:solidFill>
                  <a:schemeClr val="bg1"/>
                </a:solidFill>
              </a:rPr>
              <a:t>&amp; Presenter</a:t>
            </a:r>
            <a:r>
              <a:rPr lang="en-IN" sz="2800" dirty="0">
                <a:solidFill>
                  <a:schemeClr val="bg1"/>
                </a:solidFill>
              </a:rPr>
              <a:t>)</a:t>
            </a:r>
          </a:p>
        </p:txBody>
      </p:sp>
      <p:sp>
        <p:nvSpPr>
          <p:cNvPr id="4" name="TextBox 3"/>
          <p:cNvSpPr txBox="1"/>
          <p:nvPr/>
        </p:nvSpPr>
        <p:spPr>
          <a:xfrm>
            <a:off x="7669053" y="7764914"/>
            <a:ext cx="3020291" cy="584775"/>
          </a:xfrm>
          <a:prstGeom prst="rect">
            <a:avLst/>
          </a:prstGeom>
          <a:noFill/>
        </p:spPr>
        <p:txBody>
          <a:bodyPr wrap="square" rtlCol="0">
            <a:spAutoFit/>
          </a:bodyPr>
          <a:lstStyle/>
          <a:p>
            <a:r>
              <a:rPr lang="en-US" sz="3200" dirty="0">
                <a:solidFill>
                  <a:schemeClr val="bg1"/>
                </a:solidFill>
              </a:rPr>
              <a:t>(</a:t>
            </a:r>
            <a:r>
              <a:rPr lang="en-US" sz="3200" dirty="0" smtClean="0">
                <a:solidFill>
                  <a:schemeClr val="bg1"/>
                </a:solidFill>
              </a:rPr>
              <a:t>2302570023)</a:t>
            </a:r>
            <a:endParaRPr lang="en-IN" sz="3200" dirty="0">
              <a:solidFill>
                <a:schemeClr val="bg1"/>
              </a:solidFill>
            </a:endParaRPr>
          </a:p>
        </p:txBody>
      </p:sp>
      <p:sp>
        <p:nvSpPr>
          <p:cNvPr id="14" name="TextBox 13"/>
          <p:cNvSpPr txBox="1"/>
          <p:nvPr/>
        </p:nvSpPr>
        <p:spPr>
          <a:xfrm>
            <a:off x="2758183" y="7715863"/>
            <a:ext cx="3013678" cy="584775"/>
          </a:xfrm>
          <a:prstGeom prst="rect">
            <a:avLst/>
          </a:prstGeom>
          <a:noFill/>
        </p:spPr>
        <p:txBody>
          <a:bodyPr wrap="square" rtlCol="0">
            <a:spAutoFit/>
          </a:bodyPr>
          <a:lstStyle/>
          <a:p>
            <a:r>
              <a:rPr lang="en-US" sz="3200" dirty="0" smtClean="0">
                <a:solidFill>
                  <a:schemeClr val="bg1"/>
                </a:solidFill>
              </a:rPr>
              <a:t>(2302570049)</a:t>
            </a:r>
            <a:endParaRPr lang="en-IN" sz="3200" dirty="0">
              <a:solidFill>
                <a:schemeClr val="bg1"/>
              </a:solidFill>
            </a:endParaRPr>
          </a:p>
        </p:txBody>
      </p:sp>
      <p:sp>
        <p:nvSpPr>
          <p:cNvPr id="16" name="TextBox 15"/>
          <p:cNvSpPr txBox="1"/>
          <p:nvPr/>
        </p:nvSpPr>
        <p:spPr>
          <a:xfrm>
            <a:off x="12920967" y="7784595"/>
            <a:ext cx="3321230" cy="584775"/>
          </a:xfrm>
          <a:prstGeom prst="rect">
            <a:avLst/>
          </a:prstGeom>
          <a:noFill/>
        </p:spPr>
        <p:txBody>
          <a:bodyPr wrap="square" rtlCol="0">
            <a:spAutoFit/>
          </a:bodyPr>
          <a:lstStyle/>
          <a:p>
            <a:r>
              <a:rPr lang="en-IN" sz="3200" dirty="0" smtClean="0">
                <a:solidFill>
                  <a:schemeClr val="bg1"/>
                </a:solidFill>
              </a:rPr>
              <a:t>(2302570053)</a:t>
            </a:r>
            <a:endParaRPr lang="en-IN" sz="3200" dirty="0">
              <a:solidFill>
                <a:schemeClr val="bg1"/>
              </a:solidFill>
            </a:endParaRPr>
          </a:p>
        </p:txBody>
      </p:sp>
    </p:spTree>
    <p:extLst>
      <p:ext uri="{BB962C8B-B14F-4D97-AF65-F5344CB8AC3E}">
        <p14:creationId xmlns:p14="http://schemas.microsoft.com/office/powerpoint/2010/main" val="31249525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1876222E-1818-E69B-DB68-C218E321DBD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61177" y="0"/>
            <a:ext cx="18279133" cy="10270821"/>
          </a:xfrm>
        </p:spPr>
      </p:pic>
      <p:sp>
        <p:nvSpPr>
          <p:cNvPr id="8" name="Rectangle 7">
            <a:extLst>
              <a:ext uri="{FF2B5EF4-FFF2-40B4-BE49-F238E27FC236}">
                <a16:creationId xmlns:a16="http://schemas.microsoft.com/office/drawing/2014/main" id="{53FF3428-2435-4084-047B-BC0B656C0164}"/>
              </a:ext>
            </a:extLst>
          </p:cNvPr>
          <p:cNvSpPr/>
          <p:nvPr/>
        </p:nvSpPr>
        <p:spPr>
          <a:xfrm>
            <a:off x="74553" y="513854"/>
            <a:ext cx="9757955" cy="1428465"/>
          </a:xfrm>
          <a:prstGeom prst="rect">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2">
            <a:extLst>
              <a:ext uri="{FF2B5EF4-FFF2-40B4-BE49-F238E27FC236}">
                <a16:creationId xmlns:a16="http://schemas.microsoft.com/office/drawing/2014/main" id="{4C53CCC7-AB30-B591-47F9-A709B7AC04EE}"/>
              </a:ext>
            </a:extLst>
          </p:cNvPr>
          <p:cNvSpPr txBox="1">
            <a:spLocks/>
          </p:cNvSpPr>
          <p:nvPr/>
        </p:nvSpPr>
        <p:spPr>
          <a:xfrm>
            <a:off x="603443" y="-321515"/>
            <a:ext cx="9220199" cy="2779023"/>
          </a:xfrm>
          <a:prstGeom prst="rect">
            <a:avLst/>
          </a:prstGeom>
        </p:spPr>
        <p:txBody>
          <a:bodyPr vert="horz" lIns="91440" tIns="45720" rIns="91440" bIns="45720" rtlCol="0" anchor="ctr">
            <a:noAutofit/>
          </a:bodyPr>
          <a:lstStyle>
            <a:lvl1pPr algn="r" defTabSz="1371417" rtl="0" eaLnBrk="1" latinLnBrk="0" hangingPunct="1">
              <a:lnSpc>
                <a:spcPct val="100000"/>
              </a:lnSpc>
              <a:spcBef>
                <a:spcPct val="0"/>
              </a:spcBef>
              <a:buNone/>
              <a:defRPr sz="9600" kern="1200" baseline="0">
                <a:solidFill>
                  <a:schemeClr val="bg1"/>
                </a:solidFill>
                <a:latin typeface="Roboto Bold" pitchFamily="2" charset="0"/>
                <a:ea typeface="+mj-ea"/>
                <a:cs typeface="+mj-cs"/>
              </a:defRPr>
            </a:lvl1pPr>
          </a:lstStyle>
          <a:p>
            <a:pPr marL="0" marR="0" lvl="0" indent="0" algn="ctr" defTabSz="1371417" rtl="0" eaLnBrk="1" fontAlgn="auto" latinLnBrk="0" hangingPunct="1">
              <a:lnSpc>
                <a:spcPct val="100000"/>
              </a:lnSpc>
              <a:spcBef>
                <a:spcPct val="0"/>
              </a:spcBef>
              <a:spcAft>
                <a:spcPts val="0"/>
              </a:spcAft>
              <a:buClrTx/>
              <a:buSzTx/>
              <a:buFontTx/>
              <a:buNone/>
              <a:tabLst/>
              <a:defRPr/>
            </a:pPr>
            <a:r>
              <a:rPr kumimoji="1" lang="en-US" altLang="ja-JP" sz="6600" noProof="0" dirty="0" smtClean="0">
                <a:solidFill>
                  <a:sysClr val="window" lastClr="FFFFFF"/>
                </a:solidFill>
              </a:rPr>
              <a:t>   TABLE OF CONTENT</a:t>
            </a:r>
            <a:endParaRPr kumimoji="1" lang="ja-JP" altLang="en-US" sz="6600" b="0" i="0" u="none" strike="noStrike" kern="1200" cap="none" spc="0" normalizeH="0" baseline="0" noProof="0" dirty="0">
              <a:ln>
                <a:noFill/>
              </a:ln>
              <a:solidFill>
                <a:sysClr val="window" lastClr="FFFFFF"/>
              </a:solidFill>
              <a:effectLst/>
              <a:uLnTx/>
              <a:uFillTx/>
            </a:endParaRPr>
          </a:p>
        </p:txBody>
      </p:sp>
      <p:sp>
        <p:nvSpPr>
          <p:cNvPr id="10" name="Rectangle 9">
            <a:extLst>
              <a:ext uri="{FF2B5EF4-FFF2-40B4-BE49-F238E27FC236}">
                <a16:creationId xmlns:a16="http://schemas.microsoft.com/office/drawing/2014/main" id="{06C93FA6-F54A-51CD-F5F5-140200C70C7B}"/>
              </a:ext>
            </a:extLst>
          </p:cNvPr>
          <p:cNvSpPr/>
          <p:nvPr/>
        </p:nvSpPr>
        <p:spPr>
          <a:xfrm>
            <a:off x="70043" y="0"/>
            <a:ext cx="9753599" cy="666344"/>
          </a:xfrm>
          <a:prstGeom prst="rect">
            <a:avLst/>
          </a:prstGeom>
          <a:solidFill>
            <a:srgbClr val="1E1E1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174996-D56F-8BB1-56BE-7B7BB078FD51}"/>
              </a:ext>
            </a:extLst>
          </p:cNvPr>
          <p:cNvSpPr/>
          <p:nvPr/>
        </p:nvSpPr>
        <p:spPr>
          <a:xfrm>
            <a:off x="61177" y="246298"/>
            <a:ext cx="9753599" cy="528058"/>
          </a:xfrm>
          <a:prstGeom prst="rect">
            <a:avLst/>
          </a:prstGeom>
          <a:solidFill>
            <a:srgbClr val="1E1E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B86C354-C107-3AA0-3019-54E7B174180A}"/>
              </a:ext>
            </a:extLst>
          </p:cNvPr>
          <p:cNvSpPr/>
          <p:nvPr/>
        </p:nvSpPr>
        <p:spPr>
          <a:xfrm>
            <a:off x="0" y="1679183"/>
            <a:ext cx="9753599" cy="603334"/>
          </a:xfrm>
          <a:prstGeom prst="rect">
            <a:avLst/>
          </a:prstGeom>
          <a:solidFill>
            <a:srgbClr val="1E1E1E">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AD1AE81-A296-112D-9EC4-CE2FE3DFC7E0}"/>
              </a:ext>
            </a:extLst>
          </p:cNvPr>
          <p:cNvSpPr/>
          <p:nvPr/>
        </p:nvSpPr>
        <p:spPr>
          <a:xfrm rot="10800000">
            <a:off x="78909" y="1856039"/>
            <a:ext cx="9753599" cy="666344"/>
          </a:xfrm>
          <a:prstGeom prst="rect">
            <a:avLst/>
          </a:prstGeom>
          <a:solidFill>
            <a:srgbClr val="1E1E1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20D51D32-025F-4C9B-AB73-5711265ABDC3}"/>
              </a:ext>
            </a:extLst>
          </p:cNvPr>
          <p:cNvSpPr/>
          <p:nvPr/>
        </p:nvSpPr>
        <p:spPr>
          <a:xfrm rot="10800000">
            <a:off x="35021" y="1667613"/>
            <a:ext cx="9753599" cy="528058"/>
          </a:xfrm>
          <a:prstGeom prst="rect">
            <a:avLst/>
          </a:prstGeom>
          <a:solidFill>
            <a:srgbClr val="1E1E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2AE5214B-D0E6-F07F-4F48-D019E5B395F3}"/>
              </a:ext>
            </a:extLst>
          </p:cNvPr>
          <p:cNvSpPr/>
          <p:nvPr/>
        </p:nvSpPr>
        <p:spPr>
          <a:xfrm rot="10800000">
            <a:off x="2732" y="9980976"/>
            <a:ext cx="9753599" cy="302496"/>
          </a:xfrm>
          <a:prstGeom prst="rect">
            <a:avLst/>
          </a:prstGeom>
          <a:solidFill>
            <a:srgbClr val="1E1E1E">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Freeform: Shape 1">
            <a:extLst>
              <a:ext uri="{FF2B5EF4-FFF2-40B4-BE49-F238E27FC236}">
                <a16:creationId xmlns:a16="http://schemas.microsoft.com/office/drawing/2014/main" id="{34FABF42-35D7-C254-E3CF-8B9C1AD79B7E}"/>
              </a:ext>
            </a:extLst>
          </p:cNvPr>
          <p:cNvSpPr/>
          <p:nvPr/>
        </p:nvSpPr>
        <p:spPr>
          <a:xfrm>
            <a:off x="197895" y="622448"/>
            <a:ext cx="1229650" cy="891098"/>
          </a:xfrm>
          <a:custGeom>
            <a:avLst/>
            <a:gdLst>
              <a:gd name="connsiteX0" fmla="*/ 415069 w 1229650"/>
              <a:gd name="connsiteY0" fmla="*/ 0 h 891098"/>
              <a:gd name="connsiteX1" fmla="*/ 822360 w 1229650"/>
              <a:gd name="connsiteY1" fmla="*/ 0 h 891098"/>
              <a:gd name="connsiteX2" fmla="*/ 1229650 w 1229650"/>
              <a:gd name="connsiteY2" fmla="*/ 445258 h 891098"/>
              <a:gd name="connsiteX3" fmla="*/ 822360 w 1229650"/>
              <a:gd name="connsiteY3" fmla="*/ 890515 h 891098"/>
              <a:gd name="connsiteX4" fmla="*/ 800774 w 1229650"/>
              <a:gd name="connsiteY4" fmla="*/ 890515 h 891098"/>
              <a:gd name="connsiteX5" fmla="*/ 800774 w 1229650"/>
              <a:gd name="connsiteY5" fmla="*/ 891098 h 891098"/>
              <a:gd name="connsiteX6" fmla="*/ 0 w 1229650"/>
              <a:gd name="connsiteY6" fmla="*/ 891098 h 891098"/>
              <a:gd name="connsiteX7" fmla="*/ 0 w 1229650"/>
              <a:gd name="connsiteY7" fmla="*/ 890516 h 891098"/>
              <a:gd name="connsiteX8" fmla="*/ 21488 w 1229650"/>
              <a:gd name="connsiteY8" fmla="*/ 890516 h 891098"/>
              <a:gd name="connsiteX9" fmla="*/ 84101 w 1229650"/>
              <a:gd name="connsiteY9" fmla="*/ 822065 h 891098"/>
              <a:gd name="connsiteX10" fmla="*/ 477682 w 1229650"/>
              <a:gd name="connsiteY10" fmla="*/ 822065 h 891098"/>
              <a:gd name="connsiteX11" fmla="*/ 520080 w 1229650"/>
              <a:gd name="connsiteY11" fmla="*/ 775715 h 891098"/>
              <a:gd name="connsiteX12" fmla="*/ 126500 w 1229650"/>
              <a:gd name="connsiteY12" fmla="*/ 775715 h 891098"/>
              <a:gd name="connsiteX13" fmla="*/ 189646 w 1229650"/>
              <a:gd name="connsiteY13" fmla="*/ 706682 h 891098"/>
              <a:gd name="connsiteX14" fmla="*/ 583227 w 1229650"/>
              <a:gd name="connsiteY14" fmla="*/ 706682 h 891098"/>
              <a:gd name="connsiteX15" fmla="*/ 628025 w 1229650"/>
              <a:gd name="connsiteY15" fmla="*/ 657708 h 891098"/>
              <a:gd name="connsiteX16" fmla="*/ 234445 w 1229650"/>
              <a:gd name="connsiteY16" fmla="*/ 657708 h 891098"/>
              <a:gd name="connsiteX17" fmla="*/ 297591 w 1229650"/>
              <a:gd name="connsiteY17" fmla="*/ 588675 h 891098"/>
              <a:gd name="connsiteX18" fmla="*/ 691172 w 1229650"/>
              <a:gd name="connsiteY18" fmla="*/ 588675 h 891098"/>
              <a:gd name="connsiteX19" fmla="*/ 735970 w 1229650"/>
              <a:gd name="connsiteY19" fmla="*/ 539701 h 891098"/>
              <a:gd name="connsiteX20" fmla="*/ 342389 w 1229650"/>
              <a:gd name="connsiteY20" fmla="*/ 539701 h 891098"/>
              <a:gd name="connsiteX21" fmla="*/ 405535 w 1229650"/>
              <a:gd name="connsiteY21" fmla="*/ 470668 h 891098"/>
              <a:gd name="connsiteX22" fmla="*/ 799117 w 1229650"/>
              <a:gd name="connsiteY22" fmla="*/ 470668 h 891098"/>
              <a:gd name="connsiteX23" fmla="*/ 822360 w 1229650"/>
              <a:gd name="connsiteY23" fmla="*/ 445258 h 891098"/>
              <a:gd name="connsiteX24" fmla="*/ 800804 w 1229650"/>
              <a:gd name="connsiteY24" fmla="*/ 421693 h 891098"/>
              <a:gd name="connsiteX25" fmla="*/ 407222 w 1229650"/>
              <a:gd name="connsiteY25" fmla="*/ 421693 h 891098"/>
              <a:gd name="connsiteX26" fmla="*/ 344076 w 1229650"/>
              <a:gd name="connsiteY26" fmla="*/ 352660 h 891098"/>
              <a:gd name="connsiteX27" fmla="*/ 737658 w 1229650"/>
              <a:gd name="connsiteY27" fmla="*/ 352660 h 891098"/>
              <a:gd name="connsiteX28" fmla="*/ 692860 w 1229650"/>
              <a:gd name="connsiteY28" fmla="*/ 303686 h 891098"/>
              <a:gd name="connsiteX29" fmla="*/ 299277 w 1229650"/>
              <a:gd name="connsiteY29" fmla="*/ 303686 h 891098"/>
              <a:gd name="connsiteX30" fmla="*/ 236131 w 1229650"/>
              <a:gd name="connsiteY30" fmla="*/ 234653 h 891098"/>
              <a:gd name="connsiteX31" fmla="*/ 629713 w 1229650"/>
              <a:gd name="connsiteY31" fmla="*/ 234653 h 891098"/>
              <a:gd name="connsiteX32" fmla="*/ 584915 w 1229650"/>
              <a:gd name="connsiteY32" fmla="*/ 185679 h 891098"/>
              <a:gd name="connsiteX33" fmla="*/ 191332 w 1229650"/>
              <a:gd name="connsiteY33" fmla="*/ 185679 h 891098"/>
              <a:gd name="connsiteX34" fmla="*/ 128186 w 1229650"/>
              <a:gd name="connsiteY34" fmla="*/ 116646 h 891098"/>
              <a:gd name="connsiteX35" fmla="*/ 521769 w 1229650"/>
              <a:gd name="connsiteY35" fmla="*/ 116646 h 891098"/>
              <a:gd name="connsiteX36" fmla="*/ 479000 w 1229650"/>
              <a:gd name="connsiteY36" fmla="*/ 69890 h 891098"/>
              <a:gd name="connsiteX37" fmla="*/ 83388 w 1229650"/>
              <a:gd name="connsiteY37" fmla="*/ 69890 h 891098"/>
              <a:gd name="connsiteX38" fmla="*/ 21488 w 1229650"/>
              <a:gd name="connsiteY38" fmla="*/ 2220 h 891098"/>
              <a:gd name="connsiteX39" fmla="*/ 14001 w 1229650"/>
              <a:gd name="connsiteY39" fmla="*/ 2220 h 891098"/>
              <a:gd name="connsiteX40" fmla="*/ 14001 w 1229650"/>
              <a:gd name="connsiteY40" fmla="*/ 858 h 891098"/>
              <a:gd name="connsiteX41" fmla="*/ 415854 w 1229650"/>
              <a:gd name="connsiteY41" fmla="*/ 858 h 891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29650" h="891098">
                <a:moveTo>
                  <a:pt x="415069" y="0"/>
                </a:moveTo>
                <a:lnTo>
                  <a:pt x="822360" y="0"/>
                </a:lnTo>
                <a:lnTo>
                  <a:pt x="1229650" y="445258"/>
                </a:lnTo>
                <a:lnTo>
                  <a:pt x="822360" y="890515"/>
                </a:lnTo>
                <a:lnTo>
                  <a:pt x="800774" y="890515"/>
                </a:lnTo>
                <a:lnTo>
                  <a:pt x="800774" y="891098"/>
                </a:lnTo>
                <a:lnTo>
                  <a:pt x="0" y="891098"/>
                </a:lnTo>
                <a:lnTo>
                  <a:pt x="0" y="890516"/>
                </a:lnTo>
                <a:lnTo>
                  <a:pt x="21488" y="890516"/>
                </a:lnTo>
                <a:lnTo>
                  <a:pt x="84101" y="822065"/>
                </a:lnTo>
                <a:lnTo>
                  <a:pt x="477682" y="822065"/>
                </a:lnTo>
                <a:lnTo>
                  <a:pt x="520080" y="775715"/>
                </a:lnTo>
                <a:lnTo>
                  <a:pt x="126500" y="775715"/>
                </a:lnTo>
                <a:lnTo>
                  <a:pt x="189646" y="706682"/>
                </a:lnTo>
                <a:lnTo>
                  <a:pt x="583227" y="706682"/>
                </a:lnTo>
                <a:lnTo>
                  <a:pt x="628025" y="657708"/>
                </a:lnTo>
                <a:lnTo>
                  <a:pt x="234445" y="657708"/>
                </a:lnTo>
                <a:lnTo>
                  <a:pt x="297591" y="588675"/>
                </a:lnTo>
                <a:lnTo>
                  <a:pt x="691172" y="588675"/>
                </a:lnTo>
                <a:lnTo>
                  <a:pt x="735970" y="539701"/>
                </a:lnTo>
                <a:lnTo>
                  <a:pt x="342389" y="539701"/>
                </a:lnTo>
                <a:lnTo>
                  <a:pt x="405535" y="470668"/>
                </a:lnTo>
                <a:lnTo>
                  <a:pt x="799117" y="470668"/>
                </a:lnTo>
                <a:lnTo>
                  <a:pt x="822360" y="445258"/>
                </a:lnTo>
                <a:lnTo>
                  <a:pt x="800804" y="421693"/>
                </a:lnTo>
                <a:lnTo>
                  <a:pt x="407222" y="421693"/>
                </a:lnTo>
                <a:lnTo>
                  <a:pt x="344076" y="352660"/>
                </a:lnTo>
                <a:lnTo>
                  <a:pt x="737658" y="352660"/>
                </a:lnTo>
                <a:lnTo>
                  <a:pt x="692860" y="303686"/>
                </a:lnTo>
                <a:lnTo>
                  <a:pt x="299277" y="303686"/>
                </a:lnTo>
                <a:lnTo>
                  <a:pt x="236131" y="234653"/>
                </a:lnTo>
                <a:lnTo>
                  <a:pt x="629713" y="234653"/>
                </a:lnTo>
                <a:lnTo>
                  <a:pt x="584915" y="185679"/>
                </a:lnTo>
                <a:lnTo>
                  <a:pt x="191332" y="185679"/>
                </a:lnTo>
                <a:lnTo>
                  <a:pt x="128186" y="116646"/>
                </a:lnTo>
                <a:lnTo>
                  <a:pt x="521769" y="116646"/>
                </a:lnTo>
                <a:lnTo>
                  <a:pt x="479000" y="69890"/>
                </a:lnTo>
                <a:lnTo>
                  <a:pt x="83388" y="69890"/>
                </a:lnTo>
                <a:lnTo>
                  <a:pt x="21488" y="2220"/>
                </a:lnTo>
                <a:lnTo>
                  <a:pt x="14001" y="2220"/>
                </a:lnTo>
                <a:lnTo>
                  <a:pt x="14001" y="858"/>
                </a:lnTo>
                <a:lnTo>
                  <a:pt x="415854" y="858"/>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0" name="Callout Text">
            <a:extLst>
              <a:ext uri="{FF2B5EF4-FFF2-40B4-BE49-F238E27FC236}">
                <a16:creationId xmlns:a16="http://schemas.microsoft.com/office/drawing/2014/main" id="{0348D08D-9670-4B29-993E-DC276E87D06B}"/>
              </a:ext>
            </a:extLst>
          </p:cNvPr>
          <p:cNvSpPr/>
          <p:nvPr/>
        </p:nvSpPr>
        <p:spPr>
          <a:xfrm>
            <a:off x="302532" y="2630373"/>
            <a:ext cx="7130631" cy="4048267"/>
          </a:xfrm>
          <a:prstGeom prst="wedgeRectCallout">
            <a:avLst>
              <a:gd name="adj1" fmla="val 80949"/>
              <a:gd name="adj2" fmla="val -71384"/>
            </a:avLst>
          </a:prstGeom>
          <a:solidFill>
            <a:schemeClr val="dk1">
              <a:alpha val="50000"/>
            </a:schemeClr>
          </a:solidFill>
          <a:ln>
            <a:solidFill>
              <a:schemeClr val="bg1"/>
            </a:solidFill>
          </a:ln>
        </p:spPr>
        <p:style>
          <a:lnRef idx="0">
            <a:scrgbClr r="0" g="0" b="0"/>
          </a:lnRef>
          <a:fillRef idx="0">
            <a:scrgbClr r="0" g="0" b="0"/>
          </a:fillRef>
          <a:effectRef idx="0">
            <a:scrgbClr r="0" g="0" b="0"/>
          </a:effectRef>
          <a:fontRef idx="minor">
            <a:schemeClr val="lt1"/>
          </a:fontRef>
        </p:style>
        <p:txBody>
          <a:bodyPr rtlCol="0" anchor="t" anchorCtr="0"/>
          <a:lstStyle/>
          <a:p>
            <a:r>
              <a:rPr lang="en-US" sz="3600" dirty="0" smtClean="0">
                <a:solidFill>
                  <a:schemeClr val="bg1"/>
                </a:solidFill>
              </a:rPr>
              <a:t>     INTRODUCTION</a:t>
            </a:r>
          </a:p>
          <a:p>
            <a:r>
              <a:rPr lang="en-US" sz="3600" dirty="0" smtClean="0">
                <a:solidFill>
                  <a:schemeClr val="bg1"/>
                </a:solidFill>
              </a:rPr>
              <a:t>     WHAT HAPPENED?</a:t>
            </a:r>
          </a:p>
          <a:p>
            <a:r>
              <a:rPr lang="en-US" sz="3600" dirty="0" smtClean="0">
                <a:solidFill>
                  <a:schemeClr val="bg1"/>
                </a:solidFill>
              </a:rPr>
              <a:t>     THE AFTERMATH</a:t>
            </a:r>
          </a:p>
          <a:p>
            <a:r>
              <a:rPr lang="en-US" sz="3600" dirty="0" smtClean="0">
                <a:solidFill>
                  <a:schemeClr val="bg1"/>
                </a:solidFill>
              </a:rPr>
              <a:t>     THE IMPACT</a:t>
            </a:r>
          </a:p>
          <a:p>
            <a:r>
              <a:rPr lang="en-US" sz="3600" dirty="0" smtClean="0">
                <a:solidFill>
                  <a:schemeClr val="bg1"/>
                </a:solidFill>
              </a:rPr>
              <a:t>     PREVENTION AND PREPAREDNESS</a:t>
            </a:r>
          </a:p>
          <a:p>
            <a:r>
              <a:rPr lang="en-US" sz="3600" dirty="0" smtClean="0">
                <a:solidFill>
                  <a:schemeClr val="bg1"/>
                </a:solidFill>
              </a:rPr>
              <a:t>     CONCLUSION</a:t>
            </a:r>
          </a:p>
          <a:p>
            <a:endParaRPr lang="en-US" sz="3600" dirty="0">
              <a:solidFill>
                <a:schemeClr val="bg1"/>
              </a:solidFill>
            </a:endParaRPr>
          </a:p>
        </p:txBody>
      </p:sp>
      <p:sp>
        <p:nvSpPr>
          <p:cNvPr id="40" name="Rectangle 39">
            <a:extLst>
              <a:ext uri="{FF2B5EF4-FFF2-40B4-BE49-F238E27FC236}">
                <a16:creationId xmlns:a16="http://schemas.microsoft.com/office/drawing/2014/main" id="{92CF4D45-9571-3F30-1901-9F5D0ED1E94A}"/>
              </a:ext>
            </a:extLst>
          </p:cNvPr>
          <p:cNvSpPr/>
          <p:nvPr/>
        </p:nvSpPr>
        <p:spPr>
          <a:xfrm>
            <a:off x="9446425" y="1517259"/>
            <a:ext cx="304800"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446280" y="3337594"/>
            <a:ext cx="314325" cy="304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Oval 20"/>
          <p:cNvSpPr/>
          <p:nvPr/>
        </p:nvSpPr>
        <p:spPr>
          <a:xfrm>
            <a:off x="451248" y="4383050"/>
            <a:ext cx="314325" cy="304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Oval 21"/>
          <p:cNvSpPr/>
          <p:nvPr/>
        </p:nvSpPr>
        <p:spPr>
          <a:xfrm>
            <a:off x="498395" y="5551510"/>
            <a:ext cx="314325" cy="304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Oval 22"/>
          <p:cNvSpPr/>
          <p:nvPr/>
        </p:nvSpPr>
        <p:spPr>
          <a:xfrm>
            <a:off x="468100" y="5051560"/>
            <a:ext cx="314325" cy="304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Oval 23"/>
          <p:cNvSpPr/>
          <p:nvPr/>
        </p:nvSpPr>
        <p:spPr>
          <a:xfrm>
            <a:off x="440122" y="2810669"/>
            <a:ext cx="314325" cy="304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Oval 27"/>
          <p:cNvSpPr/>
          <p:nvPr/>
        </p:nvSpPr>
        <p:spPr>
          <a:xfrm>
            <a:off x="451248" y="3837544"/>
            <a:ext cx="314325" cy="304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912370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AC206478-4C70-DD78-80A7-89E64F26B949}"/>
              </a:ext>
            </a:extLst>
          </p:cNvPr>
          <p:cNvSpPr/>
          <p:nvPr/>
        </p:nvSpPr>
        <p:spPr>
          <a:xfrm>
            <a:off x="76200" y="2256411"/>
            <a:ext cx="6172200" cy="4472849"/>
          </a:xfrm>
          <a:custGeom>
            <a:avLst/>
            <a:gdLst>
              <a:gd name="connsiteX0" fmla="*/ 534490 w 1583439"/>
              <a:gd name="connsiteY0" fmla="*/ 0 h 1147482"/>
              <a:gd name="connsiteX1" fmla="*/ 1058965 w 1583439"/>
              <a:gd name="connsiteY1" fmla="*/ 0 h 1147482"/>
              <a:gd name="connsiteX2" fmla="*/ 1583439 w 1583439"/>
              <a:gd name="connsiteY2" fmla="*/ 573366 h 1147482"/>
              <a:gd name="connsiteX3" fmla="*/ 1058965 w 1583439"/>
              <a:gd name="connsiteY3" fmla="*/ 1146732 h 1147482"/>
              <a:gd name="connsiteX4" fmla="*/ 1031170 w 1583439"/>
              <a:gd name="connsiteY4" fmla="*/ 1146732 h 1147482"/>
              <a:gd name="connsiteX5" fmla="*/ 1031170 w 1583439"/>
              <a:gd name="connsiteY5" fmla="*/ 1147482 h 1147482"/>
              <a:gd name="connsiteX6" fmla="*/ 0 w 1583439"/>
              <a:gd name="connsiteY6" fmla="*/ 1147482 h 1147482"/>
              <a:gd name="connsiteX7" fmla="*/ 0 w 1583439"/>
              <a:gd name="connsiteY7" fmla="*/ 1146733 h 1147482"/>
              <a:gd name="connsiteX8" fmla="*/ 27670 w 1583439"/>
              <a:gd name="connsiteY8" fmla="*/ 1146733 h 1147482"/>
              <a:gd name="connsiteX9" fmla="*/ 108299 w 1583439"/>
              <a:gd name="connsiteY9" fmla="*/ 1058588 h 1147482"/>
              <a:gd name="connsiteX10" fmla="*/ 615118 w 1583439"/>
              <a:gd name="connsiteY10" fmla="*/ 1058588 h 1147482"/>
              <a:gd name="connsiteX11" fmla="*/ 669717 w 1583439"/>
              <a:gd name="connsiteY11" fmla="*/ 998900 h 1147482"/>
              <a:gd name="connsiteX12" fmla="*/ 162896 w 1583439"/>
              <a:gd name="connsiteY12" fmla="*/ 998900 h 1147482"/>
              <a:gd name="connsiteX13" fmla="*/ 244210 w 1583439"/>
              <a:gd name="connsiteY13" fmla="*/ 910006 h 1147482"/>
              <a:gd name="connsiteX14" fmla="*/ 751031 w 1583439"/>
              <a:gd name="connsiteY14" fmla="*/ 910006 h 1147482"/>
              <a:gd name="connsiteX15" fmla="*/ 808718 w 1583439"/>
              <a:gd name="connsiteY15" fmla="*/ 846941 h 1147482"/>
              <a:gd name="connsiteX16" fmla="*/ 301899 w 1583439"/>
              <a:gd name="connsiteY16" fmla="*/ 846941 h 1147482"/>
              <a:gd name="connsiteX17" fmla="*/ 383213 w 1583439"/>
              <a:gd name="connsiteY17" fmla="*/ 758047 h 1147482"/>
              <a:gd name="connsiteX18" fmla="*/ 890032 w 1583439"/>
              <a:gd name="connsiteY18" fmla="*/ 758047 h 1147482"/>
              <a:gd name="connsiteX19" fmla="*/ 947720 w 1583439"/>
              <a:gd name="connsiteY19" fmla="*/ 694981 h 1147482"/>
              <a:gd name="connsiteX20" fmla="*/ 440900 w 1583439"/>
              <a:gd name="connsiteY20" fmla="*/ 694981 h 1147482"/>
              <a:gd name="connsiteX21" fmla="*/ 522214 w 1583439"/>
              <a:gd name="connsiteY21" fmla="*/ 606087 h 1147482"/>
              <a:gd name="connsiteX22" fmla="*/ 1029034 w 1583439"/>
              <a:gd name="connsiteY22" fmla="*/ 606087 h 1147482"/>
              <a:gd name="connsiteX23" fmla="*/ 1058965 w 1583439"/>
              <a:gd name="connsiteY23" fmla="*/ 573366 h 1147482"/>
              <a:gd name="connsiteX24" fmla="*/ 1031208 w 1583439"/>
              <a:gd name="connsiteY24" fmla="*/ 543021 h 1147482"/>
              <a:gd name="connsiteX25" fmla="*/ 524386 w 1583439"/>
              <a:gd name="connsiteY25" fmla="*/ 543021 h 1147482"/>
              <a:gd name="connsiteX26" fmla="*/ 443072 w 1583439"/>
              <a:gd name="connsiteY26" fmla="*/ 454127 h 1147482"/>
              <a:gd name="connsiteX27" fmla="*/ 949894 w 1583439"/>
              <a:gd name="connsiteY27" fmla="*/ 454127 h 1147482"/>
              <a:gd name="connsiteX28" fmla="*/ 892205 w 1583439"/>
              <a:gd name="connsiteY28" fmla="*/ 391061 h 1147482"/>
              <a:gd name="connsiteX29" fmla="*/ 385384 w 1583439"/>
              <a:gd name="connsiteY29" fmla="*/ 391061 h 1147482"/>
              <a:gd name="connsiteX30" fmla="*/ 304070 w 1583439"/>
              <a:gd name="connsiteY30" fmla="*/ 302167 h 1147482"/>
              <a:gd name="connsiteX31" fmla="*/ 810891 w 1583439"/>
              <a:gd name="connsiteY31" fmla="*/ 302167 h 1147482"/>
              <a:gd name="connsiteX32" fmla="*/ 753203 w 1583439"/>
              <a:gd name="connsiteY32" fmla="*/ 239101 h 1147482"/>
              <a:gd name="connsiteX33" fmla="*/ 246382 w 1583439"/>
              <a:gd name="connsiteY33" fmla="*/ 239101 h 1147482"/>
              <a:gd name="connsiteX34" fmla="*/ 165068 w 1583439"/>
              <a:gd name="connsiteY34" fmla="*/ 150207 h 1147482"/>
              <a:gd name="connsiteX35" fmla="*/ 671889 w 1583439"/>
              <a:gd name="connsiteY35" fmla="*/ 150207 h 1147482"/>
              <a:gd name="connsiteX36" fmla="*/ 616815 w 1583439"/>
              <a:gd name="connsiteY36" fmla="*/ 89999 h 1147482"/>
              <a:gd name="connsiteX37" fmla="*/ 107379 w 1583439"/>
              <a:gd name="connsiteY37" fmla="*/ 89999 h 1147482"/>
              <a:gd name="connsiteX38" fmla="*/ 27669 w 1583439"/>
              <a:gd name="connsiteY38" fmla="*/ 2858 h 1147482"/>
              <a:gd name="connsiteX39" fmla="*/ 18029 w 1583439"/>
              <a:gd name="connsiteY39" fmla="*/ 2858 h 1147482"/>
              <a:gd name="connsiteX40" fmla="*/ 18029 w 1583439"/>
              <a:gd name="connsiteY40" fmla="*/ 1105 h 1147482"/>
              <a:gd name="connsiteX41" fmla="*/ 535501 w 1583439"/>
              <a:gd name="connsiteY41" fmla="*/ 1105 h 1147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583439" h="1147482">
                <a:moveTo>
                  <a:pt x="534490" y="0"/>
                </a:moveTo>
                <a:lnTo>
                  <a:pt x="1058965" y="0"/>
                </a:lnTo>
                <a:lnTo>
                  <a:pt x="1583439" y="573366"/>
                </a:lnTo>
                <a:lnTo>
                  <a:pt x="1058965" y="1146732"/>
                </a:lnTo>
                <a:lnTo>
                  <a:pt x="1031170" y="1146732"/>
                </a:lnTo>
                <a:lnTo>
                  <a:pt x="1031170" y="1147482"/>
                </a:lnTo>
                <a:lnTo>
                  <a:pt x="0" y="1147482"/>
                </a:lnTo>
                <a:lnTo>
                  <a:pt x="0" y="1146733"/>
                </a:lnTo>
                <a:lnTo>
                  <a:pt x="27670" y="1146733"/>
                </a:lnTo>
                <a:lnTo>
                  <a:pt x="108299" y="1058588"/>
                </a:lnTo>
                <a:lnTo>
                  <a:pt x="615118" y="1058588"/>
                </a:lnTo>
                <a:lnTo>
                  <a:pt x="669717" y="998900"/>
                </a:lnTo>
                <a:lnTo>
                  <a:pt x="162896" y="998900"/>
                </a:lnTo>
                <a:lnTo>
                  <a:pt x="244210" y="910006"/>
                </a:lnTo>
                <a:lnTo>
                  <a:pt x="751031" y="910006"/>
                </a:lnTo>
                <a:lnTo>
                  <a:pt x="808718" y="846941"/>
                </a:lnTo>
                <a:lnTo>
                  <a:pt x="301899" y="846941"/>
                </a:lnTo>
                <a:lnTo>
                  <a:pt x="383213" y="758047"/>
                </a:lnTo>
                <a:lnTo>
                  <a:pt x="890032" y="758047"/>
                </a:lnTo>
                <a:lnTo>
                  <a:pt x="947720" y="694981"/>
                </a:lnTo>
                <a:lnTo>
                  <a:pt x="440900" y="694981"/>
                </a:lnTo>
                <a:lnTo>
                  <a:pt x="522214" y="606087"/>
                </a:lnTo>
                <a:lnTo>
                  <a:pt x="1029034" y="606087"/>
                </a:lnTo>
                <a:lnTo>
                  <a:pt x="1058965" y="573366"/>
                </a:lnTo>
                <a:lnTo>
                  <a:pt x="1031208" y="543021"/>
                </a:lnTo>
                <a:lnTo>
                  <a:pt x="524386" y="543021"/>
                </a:lnTo>
                <a:lnTo>
                  <a:pt x="443072" y="454127"/>
                </a:lnTo>
                <a:lnTo>
                  <a:pt x="949894" y="454127"/>
                </a:lnTo>
                <a:lnTo>
                  <a:pt x="892205" y="391061"/>
                </a:lnTo>
                <a:lnTo>
                  <a:pt x="385384" y="391061"/>
                </a:lnTo>
                <a:lnTo>
                  <a:pt x="304070" y="302167"/>
                </a:lnTo>
                <a:lnTo>
                  <a:pt x="810891" y="302167"/>
                </a:lnTo>
                <a:lnTo>
                  <a:pt x="753203" y="239101"/>
                </a:lnTo>
                <a:lnTo>
                  <a:pt x="246382" y="239101"/>
                </a:lnTo>
                <a:lnTo>
                  <a:pt x="165068" y="150207"/>
                </a:lnTo>
                <a:lnTo>
                  <a:pt x="671889" y="150207"/>
                </a:lnTo>
                <a:lnTo>
                  <a:pt x="616815" y="89999"/>
                </a:lnTo>
                <a:lnTo>
                  <a:pt x="107379" y="89999"/>
                </a:lnTo>
                <a:lnTo>
                  <a:pt x="27669" y="2858"/>
                </a:lnTo>
                <a:lnTo>
                  <a:pt x="18029" y="2858"/>
                </a:lnTo>
                <a:lnTo>
                  <a:pt x="18029" y="1105"/>
                </a:lnTo>
                <a:lnTo>
                  <a:pt x="535501" y="1105"/>
                </a:ln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8" name="AutoShape 52">
            <a:extLst>
              <a:ext uri="{FF2B5EF4-FFF2-40B4-BE49-F238E27FC236}">
                <a16:creationId xmlns:a16="http://schemas.microsoft.com/office/drawing/2014/main" id="{16A6F2FB-5010-4232-56D1-54BA2952AC95}"/>
              </a:ext>
            </a:extLst>
          </p:cNvPr>
          <p:cNvSpPr>
            <a:spLocks noChangeAspect="1" noChangeArrowheads="1" noTextEdit="1"/>
          </p:cNvSpPr>
          <p:nvPr/>
        </p:nvSpPr>
        <p:spPr bwMode="auto">
          <a:xfrm>
            <a:off x="5575300" y="474662"/>
            <a:ext cx="7912100" cy="5973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Title 3">
            <a:extLst>
              <a:ext uri="{FF2B5EF4-FFF2-40B4-BE49-F238E27FC236}">
                <a16:creationId xmlns:a16="http://schemas.microsoft.com/office/drawing/2014/main" id="{2A21C8FE-B645-A3BE-B71E-120C23702488}"/>
              </a:ext>
            </a:extLst>
          </p:cNvPr>
          <p:cNvSpPr txBox="1">
            <a:spLocks/>
          </p:cNvSpPr>
          <p:nvPr/>
        </p:nvSpPr>
        <p:spPr>
          <a:xfrm>
            <a:off x="3725818" y="3060021"/>
            <a:ext cx="9898741" cy="1637752"/>
          </a:xfrm>
          <a:prstGeom prst="rect">
            <a:avLst/>
          </a:prstGeom>
        </p:spPr>
        <p:txBody>
          <a:bodyPr vert="horz" lIns="91440" tIns="45720" rIns="91440" bIns="45720" rtlCol="0" anchor="b">
            <a:normAutofit/>
          </a:bodyPr>
          <a:lstStyle>
            <a:lvl1pPr algn="ctr" defTabSz="1371417" rtl="0" eaLnBrk="1" latinLnBrk="0" hangingPunct="1">
              <a:lnSpc>
                <a:spcPct val="80000"/>
              </a:lnSpc>
              <a:spcBef>
                <a:spcPct val="0"/>
              </a:spcBef>
              <a:buNone/>
              <a:defRPr sz="9600" kern="1200" baseline="0">
                <a:solidFill>
                  <a:schemeClr val="bg1"/>
                </a:solidFill>
                <a:latin typeface="Roboto Bold" pitchFamily="2" charset="0"/>
                <a:ea typeface="+mj-ea"/>
                <a:cs typeface="+mj-cs"/>
              </a:defRPr>
            </a:lvl1pPr>
          </a:lstStyle>
          <a:p>
            <a:pPr marL="0" marR="0" lvl="0" indent="0" algn="l" defTabSz="1371417" rtl="0" eaLnBrk="1" fontAlgn="auto" latinLnBrk="0" hangingPunct="1">
              <a:lnSpc>
                <a:spcPct val="80000"/>
              </a:lnSpc>
              <a:spcBef>
                <a:spcPct val="0"/>
              </a:spcBef>
              <a:spcAft>
                <a:spcPts val="0"/>
              </a:spcAft>
              <a:buClrTx/>
              <a:buSzTx/>
              <a:buFontTx/>
              <a:buNone/>
              <a:tabLst/>
              <a:defRPr/>
            </a:pPr>
            <a:r>
              <a:rPr kumimoji="1" lang="en-US" altLang="ja-JP" dirty="0" smtClean="0">
                <a:solidFill>
                  <a:sysClr val="window" lastClr="FFFFFF"/>
                </a:solidFill>
              </a:rPr>
              <a:t>INTRODUCTION</a:t>
            </a:r>
            <a:endParaRPr kumimoji="1" lang="ja-JP" altLang="en-US" b="0" i="0" u="none" strike="noStrike" kern="1200" cap="none" spc="0" normalizeH="0" baseline="0" noProof="0" dirty="0">
              <a:ln>
                <a:noFill/>
              </a:ln>
              <a:solidFill>
                <a:srgbClr val="EB3F5C"/>
              </a:solidFill>
              <a:effectLst/>
              <a:uLnTx/>
              <a:uFillTx/>
            </a:endParaRPr>
          </a:p>
        </p:txBody>
      </p:sp>
      <p:sp>
        <p:nvSpPr>
          <p:cNvPr id="24" name="Text Placeholder 4">
            <a:extLst>
              <a:ext uri="{FF2B5EF4-FFF2-40B4-BE49-F238E27FC236}">
                <a16:creationId xmlns:a16="http://schemas.microsoft.com/office/drawing/2014/main" id="{23CB4AF4-FD2F-D076-9E75-C8B0EAEEAF63}"/>
              </a:ext>
            </a:extLst>
          </p:cNvPr>
          <p:cNvSpPr txBox="1">
            <a:spLocks/>
          </p:cNvSpPr>
          <p:nvPr/>
        </p:nvSpPr>
        <p:spPr>
          <a:xfrm>
            <a:off x="2416315" y="5098422"/>
            <a:ext cx="14375394" cy="5188578"/>
          </a:xfrm>
          <a:prstGeom prst="rect">
            <a:avLst/>
          </a:prstGeom>
        </p:spPr>
        <p:txBody>
          <a:bodyPr vert="horz" lIns="91440" tIns="45720" rIns="91440" bIns="45720" numCol="1" spcCol="360000" rtlCol="0" anchor="t">
            <a:noAutofit/>
          </a:bodyPr>
          <a:lstStyle>
            <a:lvl1pPr marL="0" indent="0" algn="ctr" defTabSz="1371417" rtl="0" eaLnBrk="1" latinLnBrk="0" hangingPunct="1">
              <a:lnSpc>
                <a:spcPct val="130000"/>
              </a:lnSpc>
              <a:spcBef>
                <a:spcPts val="120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sz="2400" dirty="0"/>
              <a:t>Welcome to our presentation discussing the Colonial Pipeline Ransomware attack, a significant cyber incident that underscored the vulnerabilities in critical infrastructure. In May 2021, Colonial Pipeline, a major US fuel pipeline operator, fell victim to a devastating ransomware attack. This attack caused widespread panic and fuel shortages across the East Coast.</a:t>
            </a:r>
          </a:p>
          <a:p>
            <a:r>
              <a:rPr lang="en-US" sz="2400" dirty="0"/>
              <a:t>The attack was executed by a cybercriminal group known as DarkSide, who demanded a $4.4 million ransom in exchange for the decryption key needed to regain control of Colonial Pipeline's systems. This incident not only highlighted the escalating threat posed by cyber attacks but also raised critical questions regarding the security of vital infrastructure and the necessity for enhanced preparedness in confronting such threats.</a:t>
            </a:r>
          </a:p>
          <a:p>
            <a:pPr lvl="0" algn="just">
              <a:buClr>
                <a:srgbClr val="EB3F5C"/>
              </a:buClr>
              <a:defRPr/>
            </a:pPr>
            <a:endParaRPr kumimoji="1" lang="ja-JP" altLang="en-US" sz="2400" b="0" i="0" u="none" strike="noStrike" kern="1200" cap="none" spc="0" normalizeH="0" baseline="0" noProof="0" dirty="0">
              <a:ln>
                <a:noFill/>
              </a:ln>
              <a:solidFill>
                <a:srgbClr val="EAEAEA"/>
              </a:solidFill>
              <a:effectLst/>
              <a:uLnTx/>
              <a:uFillTx/>
              <a:latin typeface="Roboto"/>
            </a:endParaRPr>
          </a:p>
        </p:txBody>
      </p:sp>
      <p:grpSp>
        <p:nvGrpSpPr>
          <p:cNvPr id="16" name="Group 15">
            <a:extLst>
              <a:ext uri="{FF2B5EF4-FFF2-40B4-BE49-F238E27FC236}">
                <a16:creationId xmlns:a16="http://schemas.microsoft.com/office/drawing/2014/main" id="{EE3440DF-7D39-A9BE-2124-56148E4662B2}"/>
              </a:ext>
            </a:extLst>
          </p:cNvPr>
          <p:cNvGrpSpPr/>
          <p:nvPr/>
        </p:nvGrpSpPr>
        <p:grpSpPr>
          <a:xfrm>
            <a:off x="2166311" y="3665041"/>
            <a:ext cx="1277052" cy="925450"/>
            <a:chOff x="12922757" y="4149527"/>
            <a:chExt cx="3016279" cy="2185828"/>
          </a:xfrm>
        </p:grpSpPr>
        <p:sp>
          <p:nvSpPr>
            <p:cNvPr id="17" name="Freeform: Shape 25">
              <a:extLst>
                <a:ext uri="{FF2B5EF4-FFF2-40B4-BE49-F238E27FC236}">
                  <a16:creationId xmlns:a16="http://schemas.microsoft.com/office/drawing/2014/main" id="{6B97BA2D-98CC-3802-3A94-59B89C309241}"/>
                </a:ext>
              </a:extLst>
            </p:cNvPr>
            <p:cNvSpPr/>
            <p:nvPr/>
          </p:nvSpPr>
          <p:spPr>
            <a:xfrm>
              <a:off x="12957100" y="4151632"/>
              <a:ext cx="1964267" cy="169333"/>
            </a:xfrm>
            <a:custGeom>
              <a:avLst/>
              <a:gdLst>
                <a:gd name="connsiteX0" fmla="*/ 0 w 1964266"/>
                <a:gd name="connsiteY0" fmla="*/ 0 h 169334"/>
                <a:gd name="connsiteX1" fmla="*/ 1964266 w 1964266"/>
                <a:gd name="connsiteY1" fmla="*/ 0 h 169334"/>
                <a:gd name="connsiteX2" fmla="*/ 1964266 w 1964266"/>
                <a:gd name="connsiteY2" fmla="*/ 169334 h 169334"/>
                <a:gd name="connsiteX3" fmla="*/ 170203 w 1964266"/>
                <a:gd name="connsiteY3" fmla="*/ 169334 h 169334"/>
                <a:gd name="connsiteX4" fmla="*/ 18364 w 1964266"/>
                <a:gd name="connsiteY4" fmla="*/ 3340 h 169334"/>
                <a:gd name="connsiteX5" fmla="*/ 0 w 1964266"/>
                <a:gd name="connsiteY5" fmla="*/ 3340 h 169334"/>
                <a:gd name="connsiteX6" fmla="*/ 0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0" y="0"/>
                  </a:moveTo>
                  <a:lnTo>
                    <a:pt x="1964266" y="0"/>
                  </a:lnTo>
                  <a:lnTo>
                    <a:pt x="1964266" y="169334"/>
                  </a:lnTo>
                  <a:lnTo>
                    <a:pt x="170203" y="169334"/>
                  </a:lnTo>
                  <a:lnTo>
                    <a:pt x="18364" y="3340"/>
                  </a:lnTo>
                  <a:lnTo>
                    <a:pt x="0" y="334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26">
              <a:extLst>
                <a:ext uri="{FF2B5EF4-FFF2-40B4-BE49-F238E27FC236}">
                  <a16:creationId xmlns:a16="http://schemas.microsoft.com/office/drawing/2014/main" id="{F06FB8C7-9DDF-B515-98B7-4DBD35F8768F}"/>
                </a:ext>
              </a:extLst>
            </p:cNvPr>
            <p:cNvSpPr/>
            <p:nvPr/>
          </p:nvSpPr>
          <p:spPr>
            <a:xfrm>
              <a:off x="13237193" y="4435655"/>
              <a:ext cx="1675588" cy="169334"/>
            </a:xfrm>
            <a:custGeom>
              <a:avLst/>
              <a:gdLst>
                <a:gd name="connsiteX0" fmla="*/ 0 w 1675588"/>
                <a:gd name="connsiteY0" fmla="*/ 0 h 169334"/>
                <a:gd name="connsiteX1" fmla="*/ 1675588 w 1675588"/>
                <a:gd name="connsiteY1" fmla="*/ 0 h 169334"/>
                <a:gd name="connsiteX2" fmla="*/ 1675588 w 1675588"/>
                <a:gd name="connsiteY2" fmla="*/ 169334 h 169334"/>
                <a:gd name="connsiteX3" fmla="*/ 154895 w 1675588"/>
                <a:gd name="connsiteY3" fmla="*/ 169334 h 169334"/>
                <a:gd name="connsiteX4" fmla="*/ 0 w 1675588"/>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588" h="169334">
                  <a:moveTo>
                    <a:pt x="0" y="0"/>
                  </a:moveTo>
                  <a:lnTo>
                    <a:pt x="1675588" y="0"/>
                  </a:lnTo>
                  <a:lnTo>
                    <a:pt x="1675588"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27">
              <a:extLst>
                <a:ext uri="{FF2B5EF4-FFF2-40B4-BE49-F238E27FC236}">
                  <a16:creationId xmlns:a16="http://schemas.microsoft.com/office/drawing/2014/main" id="{68C0DE07-E306-3322-1B35-9E89933E2978}"/>
                </a:ext>
              </a:extLst>
            </p:cNvPr>
            <p:cNvSpPr/>
            <p:nvPr/>
          </p:nvSpPr>
          <p:spPr>
            <a:xfrm>
              <a:off x="13501977" y="4725122"/>
              <a:ext cx="1410804" cy="169334"/>
            </a:xfrm>
            <a:custGeom>
              <a:avLst/>
              <a:gdLst>
                <a:gd name="connsiteX0" fmla="*/ 0 w 1410804"/>
                <a:gd name="connsiteY0" fmla="*/ 0 h 169334"/>
                <a:gd name="connsiteX1" fmla="*/ 1410804 w 1410804"/>
                <a:gd name="connsiteY1" fmla="*/ 0 h 169334"/>
                <a:gd name="connsiteX2" fmla="*/ 1410804 w 1410804"/>
                <a:gd name="connsiteY2" fmla="*/ 169334 h 169334"/>
                <a:gd name="connsiteX3" fmla="*/ 154895 w 1410804"/>
                <a:gd name="connsiteY3" fmla="*/ 169334 h 169334"/>
                <a:gd name="connsiteX4" fmla="*/ 0 w 141080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804" h="169334">
                  <a:moveTo>
                    <a:pt x="0" y="0"/>
                  </a:moveTo>
                  <a:lnTo>
                    <a:pt x="1410804" y="0"/>
                  </a:lnTo>
                  <a:lnTo>
                    <a:pt x="1410804"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28">
              <a:extLst>
                <a:ext uri="{FF2B5EF4-FFF2-40B4-BE49-F238E27FC236}">
                  <a16:creationId xmlns:a16="http://schemas.microsoft.com/office/drawing/2014/main" id="{B118BBA1-A458-1FF9-15A9-54744140E705}"/>
                </a:ext>
              </a:extLst>
            </p:cNvPr>
            <p:cNvSpPr/>
            <p:nvPr/>
          </p:nvSpPr>
          <p:spPr>
            <a:xfrm>
              <a:off x="13766761" y="5014589"/>
              <a:ext cx="1137434" cy="169334"/>
            </a:xfrm>
            <a:custGeom>
              <a:avLst/>
              <a:gdLst>
                <a:gd name="connsiteX0" fmla="*/ 0 w 1137434"/>
                <a:gd name="connsiteY0" fmla="*/ 0 h 169334"/>
                <a:gd name="connsiteX1" fmla="*/ 1137434 w 1137434"/>
                <a:gd name="connsiteY1" fmla="*/ 0 h 169334"/>
                <a:gd name="connsiteX2" fmla="*/ 1137434 w 1137434"/>
                <a:gd name="connsiteY2" fmla="*/ 169334 h 169334"/>
                <a:gd name="connsiteX3" fmla="*/ 154894 w 1137434"/>
                <a:gd name="connsiteY3" fmla="*/ 169334 h 169334"/>
                <a:gd name="connsiteX4" fmla="*/ 0 w 113743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434" h="169334">
                  <a:moveTo>
                    <a:pt x="0" y="0"/>
                  </a:moveTo>
                  <a:lnTo>
                    <a:pt x="1137434" y="0"/>
                  </a:lnTo>
                  <a:lnTo>
                    <a:pt x="1137434" y="169334"/>
                  </a:lnTo>
                  <a:lnTo>
                    <a:pt x="154894"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9">
              <a:extLst>
                <a:ext uri="{FF2B5EF4-FFF2-40B4-BE49-F238E27FC236}">
                  <a16:creationId xmlns:a16="http://schemas.microsoft.com/office/drawing/2014/main" id="{4E79ADF7-5C29-D743-2421-416D5A6E6174}"/>
                </a:ext>
              </a:extLst>
            </p:cNvPr>
            <p:cNvSpPr/>
            <p:nvPr/>
          </p:nvSpPr>
          <p:spPr>
            <a:xfrm>
              <a:off x="13762624" y="5304056"/>
              <a:ext cx="1145865" cy="169334"/>
            </a:xfrm>
            <a:custGeom>
              <a:avLst/>
              <a:gdLst>
                <a:gd name="connsiteX0" fmla="*/ 154895 w 1145865"/>
                <a:gd name="connsiteY0" fmla="*/ 0 h 169334"/>
                <a:gd name="connsiteX1" fmla="*/ 1145865 w 1145865"/>
                <a:gd name="connsiteY1" fmla="*/ 0 h 169334"/>
                <a:gd name="connsiteX2" fmla="*/ 1145865 w 1145865"/>
                <a:gd name="connsiteY2" fmla="*/ 169334 h 169334"/>
                <a:gd name="connsiteX3" fmla="*/ 0 w 1145865"/>
                <a:gd name="connsiteY3" fmla="*/ 169334 h 169334"/>
                <a:gd name="connsiteX4" fmla="*/ 154895 w 114586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865" h="169334">
                  <a:moveTo>
                    <a:pt x="154895" y="0"/>
                  </a:moveTo>
                  <a:lnTo>
                    <a:pt x="1145865" y="0"/>
                  </a:lnTo>
                  <a:lnTo>
                    <a:pt x="1145865"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30">
              <a:extLst>
                <a:ext uri="{FF2B5EF4-FFF2-40B4-BE49-F238E27FC236}">
                  <a16:creationId xmlns:a16="http://schemas.microsoft.com/office/drawing/2014/main" id="{69860EAE-BB45-6174-C6C2-BAA730E479A1}"/>
                </a:ext>
              </a:extLst>
            </p:cNvPr>
            <p:cNvSpPr/>
            <p:nvPr/>
          </p:nvSpPr>
          <p:spPr>
            <a:xfrm>
              <a:off x="13497841" y="5593523"/>
              <a:ext cx="1406355" cy="169334"/>
            </a:xfrm>
            <a:custGeom>
              <a:avLst/>
              <a:gdLst>
                <a:gd name="connsiteX0" fmla="*/ 154894 w 1406355"/>
                <a:gd name="connsiteY0" fmla="*/ 0 h 169334"/>
                <a:gd name="connsiteX1" fmla="*/ 1406355 w 1406355"/>
                <a:gd name="connsiteY1" fmla="*/ 0 h 169334"/>
                <a:gd name="connsiteX2" fmla="*/ 1406355 w 1406355"/>
                <a:gd name="connsiteY2" fmla="*/ 169334 h 169334"/>
                <a:gd name="connsiteX3" fmla="*/ 0 w 1406355"/>
                <a:gd name="connsiteY3" fmla="*/ 169334 h 169334"/>
                <a:gd name="connsiteX4" fmla="*/ 154894 w 140635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355" h="169334">
                  <a:moveTo>
                    <a:pt x="154894" y="0"/>
                  </a:moveTo>
                  <a:lnTo>
                    <a:pt x="1406355" y="0"/>
                  </a:lnTo>
                  <a:lnTo>
                    <a:pt x="1406355" y="169334"/>
                  </a:lnTo>
                  <a:lnTo>
                    <a:pt x="0" y="169334"/>
                  </a:lnTo>
                  <a:lnTo>
                    <a:pt x="15489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1">
              <a:extLst>
                <a:ext uri="{FF2B5EF4-FFF2-40B4-BE49-F238E27FC236}">
                  <a16:creationId xmlns:a16="http://schemas.microsoft.com/office/drawing/2014/main" id="{9AD6580D-8F8B-E5F7-6F1E-2BDE0A50864D}"/>
                </a:ext>
              </a:extLst>
            </p:cNvPr>
            <p:cNvSpPr/>
            <p:nvPr/>
          </p:nvSpPr>
          <p:spPr>
            <a:xfrm>
              <a:off x="13233057" y="5882990"/>
              <a:ext cx="1662553" cy="169334"/>
            </a:xfrm>
            <a:custGeom>
              <a:avLst/>
              <a:gdLst>
                <a:gd name="connsiteX0" fmla="*/ 154895 w 1662553"/>
                <a:gd name="connsiteY0" fmla="*/ 0 h 169334"/>
                <a:gd name="connsiteX1" fmla="*/ 1662553 w 1662553"/>
                <a:gd name="connsiteY1" fmla="*/ 0 h 169334"/>
                <a:gd name="connsiteX2" fmla="*/ 1662553 w 1662553"/>
                <a:gd name="connsiteY2" fmla="*/ 169334 h 169334"/>
                <a:gd name="connsiteX3" fmla="*/ 0 w 1662553"/>
                <a:gd name="connsiteY3" fmla="*/ 169334 h 169334"/>
                <a:gd name="connsiteX4" fmla="*/ 154895 w 1662553"/>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3" h="169334">
                  <a:moveTo>
                    <a:pt x="154895" y="0"/>
                  </a:moveTo>
                  <a:lnTo>
                    <a:pt x="1662553" y="0"/>
                  </a:lnTo>
                  <a:lnTo>
                    <a:pt x="1662553"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Shape 32">
              <a:extLst>
                <a:ext uri="{FF2B5EF4-FFF2-40B4-BE49-F238E27FC236}">
                  <a16:creationId xmlns:a16="http://schemas.microsoft.com/office/drawing/2014/main" id="{C1E9A834-0366-452D-5F96-CE6A4A783A75}"/>
                </a:ext>
              </a:extLst>
            </p:cNvPr>
            <p:cNvSpPr/>
            <p:nvPr/>
          </p:nvSpPr>
          <p:spPr>
            <a:xfrm>
              <a:off x="12922757" y="6166021"/>
              <a:ext cx="1964266" cy="169334"/>
            </a:xfrm>
            <a:custGeom>
              <a:avLst/>
              <a:gdLst>
                <a:gd name="connsiteX0" fmla="*/ 206297 w 1964266"/>
                <a:gd name="connsiteY0" fmla="*/ 0 h 169334"/>
                <a:gd name="connsiteX1" fmla="*/ 1964266 w 1964266"/>
                <a:gd name="connsiteY1" fmla="*/ 0 h 169334"/>
                <a:gd name="connsiteX2" fmla="*/ 1964266 w 1964266"/>
                <a:gd name="connsiteY2" fmla="*/ 169334 h 169334"/>
                <a:gd name="connsiteX3" fmla="*/ 0 w 1964266"/>
                <a:gd name="connsiteY3" fmla="*/ 169334 h 169334"/>
                <a:gd name="connsiteX4" fmla="*/ 0 w 1964266"/>
                <a:gd name="connsiteY4" fmla="*/ 167907 h 169334"/>
                <a:gd name="connsiteX5" fmla="*/ 52708 w 1964266"/>
                <a:gd name="connsiteY5" fmla="*/ 167907 h 169334"/>
                <a:gd name="connsiteX6" fmla="*/ 206297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206297" y="0"/>
                  </a:moveTo>
                  <a:lnTo>
                    <a:pt x="1964266" y="0"/>
                  </a:lnTo>
                  <a:lnTo>
                    <a:pt x="1964266" y="169334"/>
                  </a:lnTo>
                  <a:lnTo>
                    <a:pt x="0" y="169334"/>
                  </a:lnTo>
                  <a:lnTo>
                    <a:pt x="0" y="167907"/>
                  </a:lnTo>
                  <a:lnTo>
                    <a:pt x="52708" y="167907"/>
                  </a:lnTo>
                  <a:lnTo>
                    <a:pt x="206297"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Arrow: Chevron 33">
              <a:extLst>
                <a:ext uri="{FF2B5EF4-FFF2-40B4-BE49-F238E27FC236}">
                  <a16:creationId xmlns:a16="http://schemas.microsoft.com/office/drawing/2014/main" id="{DD145D95-9252-FC99-5BF0-24E97FF31175}"/>
                </a:ext>
              </a:extLst>
            </p:cNvPr>
            <p:cNvSpPr/>
            <p:nvPr/>
          </p:nvSpPr>
          <p:spPr>
            <a:xfrm>
              <a:off x="13940903" y="4149527"/>
              <a:ext cx="1998133" cy="218440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Tree>
    <p:extLst>
      <p:ext uri="{BB962C8B-B14F-4D97-AF65-F5344CB8AC3E}">
        <p14:creationId xmlns:p14="http://schemas.microsoft.com/office/powerpoint/2010/main" val="31630536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38" name="AutoShape 52">
            <a:extLst>
              <a:ext uri="{FF2B5EF4-FFF2-40B4-BE49-F238E27FC236}">
                <a16:creationId xmlns:a16="http://schemas.microsoft.com/office/drawing/2014/main" id="{16A6F2FB-5010-4232-56D1-54BA2952AC95}"/>
              </a:ext>
            </a:extLst>
          </p:cNvPr>
          <p:cNvSpPr>
            <a:spLocks noChangeAspect="1" noChangeArrowheads="1" noTextEdit="1"/>
          </p:cNvSpPr>
          <p:nvPr/>
        </p:nvSpPr>
        <p:spPr bwMode="auto">
          <a:xfrm>
            <a:off x="5575300" y="474662"/>
            <a:ext cx="7912100" cy="5973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Title 8">
            <a:extLst>
              <a:ext uri="{FF2B5EF4-FFF2-40B4-BE49-F238E27FC236}">
                <a16:creationId xmlns:a16="http://schemas.microsoft.com/office/drawing/2014/main" id="{74079BC7-EC7B-3F07-4F82-CB129FC0FCFE}"/>
              </a:ext>
            </a:extLst>
          </p:cNvPr>
          <p:cNvSpPr txBox="1">
            <a:spLocks/>
          </p:cNvSpPr>
          <p:nvPr/>
        </p:nvSpPr>
        <p:spPr>
          <a:xfrm>
            <a:off x="8610600" y="1562100"/>
            <a:ext cx="9042402" cy="2786742"/>
          </a:xfrm>
          <a:prstGeom prst="rect">
            <a:avLst/>
          </a:prstGeom>
        </p:spPr>
        <p:txBody>
          <a:bodyPr vert="horz" lIns="91440" tIns="45720" rIns="91440" bIns="45720" rtlCol="0" anchor="b">
            <a:normAutofit/>
          </a:bodyPr>
          <a:lstStyle>
            <a:lvl1pPr algn="l" defTabSz="1371417" rtl="0" eaLnBrk="1" latinLnBrk="0" hangingPunct="1">
              <a:lnSpc>
                <a:spcPct val="80000"/>
              </a:lnSpc>
              <a:spcBef>
                <a:spcPct val="0"/>
              </a:spcBef>
              <a:buNone/>
              <a:defRPr sz="9600" kern="1200" baseline="0">
                <a:solidFill>
                  <a:schemeClr val="bg1"/>
                </a:solidFill>
                <a:latin typeface="Roboto Bold" pitchFamily="2" charset="0"/>
                <a:ea typeface="+mj-ea"/>
                <a:cs typeface="+mj-cs"/>
              </a:defRPr>
            </a:lvl1pPr>
          </a:lstStyle>
          <a:p>
            <a:pPr marL="0" marR="0" lvl="0" indent="0" algn="l" defTabSz="1371417" rtl="0" eaLnBrk="1" fontAlgn="auto" latinLnBrk="0" hangingPunct="1">
              <a:lnSpc>
                <a:spcPct val="80000"/>
              </a:lnSpc>
              <a:spcBef>
                <a:spcPct val="0"/>
              </a:spcBef>
              <a:spcAft>
                <a:spcPts val="0"/>
              </a:spcAft>
              <a:buClrTx/>
              <a:buSzTx/>
              <a:buFontTx/>
              <a:buNone/>
              <a:tabLst/>
              <a:defRPr/>
            </a:pPr>
            <a:r>
              <a:rPr kumimoji="1" lang="en-US" altLang="ja-JP" dirty="0" smtClean="0">
                <a:solidFill>
                  <a:sysClr val="window" lastClr="FFFFFF"/>
                </a:solidFill>
              </a:rPr>
              <a:t>WHAT</a:t>
            </a:r>
            <a:r>
              <a:rPr kumimoji="1" lang="en-US" altLang="ja-JP" sz="9600" b="0" i="0" u="none" strike="noStrike" kern="1200" cap="none" spc="0" normalizeH="0" baseline="0" noProof="0" dirty="0" smtClean="0">
                <a:ln>
                  <a:noFill/>
                </a:ln>
                <a:solidFill>
                  <a:sysClr val="window" lastClr="FFFFFF"/>
                </a:solidFill>
                <a:effectLst/>
                <a:uLnTx/>
                <a:uFillTx/>
                <a:latin typeface="Roboto Bold" pitchFamily="2" charset="0"/>
                <a:cs typeface="+mj-cs"/>
              </a:rPr>
              <a:t> </a:t>
            </a:r>
            <a:r>
              <a:rPr kumimoji="1" lang="en-US" altLang="ja-JP" dirty="0" smtClean="0">
                <a:solidFill>
                  <a:srgbClr val="EB3F5C"/>
                </a:solidFill>
              </a:rPr>
              <a:t>HAPPENED</a:t>
            </a:r>
            <a:endParaRPr kumimoji="1" lang="ja-JP" altLang="en-US" sz="9600" b="0" i="0" u="none" strike="noStrike" kern="1200" cap="none" spc="0" normalizeH="0" baseline="0" noProof="0" dirty="0">
              <a:ln>
                <a:noFill/>
              </a:ln>
              <a:solidFill>
                <a:srgbClr val="EB3F5C"/>
              </a:solidFill>
              <a:effectLst/>
              <a:uLnTx/>
              <a:uFillTx/>
              <a:latin typeface="Roboto Bold" pitchFamily="2" charset="0"/>
              <a:cs typeface="+mj-cs"/>
            </a:endParaRPr>
          </a:p>
        </p:txBody>
      </p:sp>
      <p:sp>
        <p:nvSpPr>
          <p:cNvPr id="7" name="Text Placeholder 9">
            <a:extLst>
              <a:ext uri="{FF2B5EF4-FFF2-40B4-BE49-F238E27FC236}">
                <a16:creationId xmlns:a16="http://schemas.microsoft.com/office/drawing/2014/main" id="{E5C010C6-CD5B-4A60-01B5-9F31E1FCE38F}"/>
              </a:ext>
            </a:extLst>
          </p:cNvPr>
          <p:cNvSpPr txBox="1">
            <a:spLocks/>
          </p:cNvSpPr>
          <p:nvPr/>
        </p:nvSpPr>
        <p:spPr>
          <a:xfrm>
            <a:off x="8610600" y="5436280"/>
            <a:ext cx="9220200" cy="3381828"/>
          </a:xfrm>
          <a:prstGeom prst="rect">
            <a:avLst/>
          </a:prstGeom>
        </p:spPr>
        <p:txBody>
          <a:bodyPr vert="horz" lIns="91440" tIns="45720" rIns="91440" bIns="45720" numCol="1" spcCol="360000" rtlCol="0" anchor="t">
            <a:normAutofit fontScale="92500" lnSpcReduction="10000"/>
          </a:bodyPr>
          <a:lstStyle>
            <a:lvl1pPr marL="285750" indent="-285750" algn="l" defTabSz="1371417" rtl="0" eaLnBrk="1" latinLnBrk="0" hangingPunct="1">
              <a:lnSpc>
                <a:spcPct val="130000"/>
              </a:lnSpc>
              <a:spcBef>
                <a:spcPts val="1200"/>
              </a:spcBef>
              <a:buClr>
                <a:schemeClr val="accent1"/>
              </a:buClr>
              <a:buFont typeface="Wingdings" panose="05000000000000000000" pitchFamily="2" charset="2"/>
              <a:buChar char="n"/>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sz="2000" dirty="0"/>
              <a:t>On May 7th, 2021, Colonial Pipeline, a prominent US fuel pipeline operator, fell victim to a ransomware attack conducted by a group known as Darkside. These attackers managed to breach Colonial's computer systems and encrypt their data, demanding a ransom payment in exchange for the decryption key.</a:t>
            </a:r>
          </a:p>
          <a:p>
            <a:r>
              <a:rPr lang="en-US" sz="2000" dirty="0"/>
              <a:t>This cyber assault had widespread consequences, forcing Colonial Pipeline to suspend its operations for several days. This disruption resulted in fuel shortages and increased prices across the East Coast. This incident shed light on the vulnerability of critical infrastructure to cyberattacks and emphasized the imperative for enhanced security measures to safeguard such vital systems.</a:t>
            </a:r>
          </a:p>
          <a:p>
            <a:pPr marL="285750" marR="0" lvl="0" indent="-285750" algn="l" defTabSz="1371417" rtl="0" eaLnBrk="1" fontAlgn="auto" latinLnBrk="0" hangingPunct="1">
              <a:lnSpc>
                <a:spcPct val="130000"/>
              </a:lnSpc>
              <a:spcBef>
                <a:spcPts val="1200"/>
              </a:spcBef>
              <a:spcAft>
                <a:spcPts val="0"/>
              </a:spcAft>
              <a:buClr>
                <a:srgbClr val="EB3F5C"/>
              </a:buClr>
              <a:buSzTx/>
              <a:buFont typeface="Wingdings" panose="05000000000000000000" pitchFamily="2" charset="2"/>
              <a:buChar char="n"/>
              <a:tabLst/>
              <a:defRPr/>
            </a:pPr>
            <a:endParaRPr kumimoji="1" lang="ja-JP" altLang="en-US" sz="1800" b="0" i="0" u="none" strike="noStrike" kern="1200" cap="none" spc="0" normalizeH="0" baseline="0" noProof="0" dirty="0">
              <a:ln>
                <a:noFill/>
              </a:ln>
              <a:solidFill>
                <a:srgbClr val="FFFFFF"/>
              </a:solidFill>
              <a:effectLst/>
              <a:uLnTx/>
              <a:uFillTx/>
              <a:latin typeface="Roboto"/>
              <a:cs typeface="+mn-cs"/>
            </a:endParaRPr>
          </a:p>
        </p:txBody>
      </p:sp>
      <p:sp>
        <p:nvSpPr>
          <p:cNvPr id="9" name="Text Placeholder 29">
            <a:extLst>
              <a:ext uri="{FF2B5EF4-FFF2-40B4-BE49-F238E27FC236}">
                <a16:creationId xmlns:a16="http://schemas.microsoft.com/office/drawing/2014/main" id="{F46870BD-64A6-1C51-85BA-21A0B1451DCF}"/>
              </a:ext>
            </a:extLst>
          </p:cNvPr>
          <p:cNvSpPr txBox="1">
            <a:spLocks/>
          </p:cNvSpPr>
          <p:nvPr/>
        </p:nvSpPr>
        <p:spPr>
          <a:xfrm>
            <a:off x="8639628" y="4116614"/>
            <a:ext cx="8276772" cy="899884"/>
          </a:xfrm>
          <a:prstGeom prst="rect">
            <a:avLst/>
          </a:prstGeom>
        </p:spPr>
        <p:txBody>
          <a:bodyPr vert="horz" lIns="91440" tIns="45720" rIns="91440" bIns="45720" numCol="1" spcCol="360000" rtlCol="0" anchor="t">
            <a:noAutofit/>
          </a:bodyPr>
          <a:lstStyle>
            <a:lvl1pPr marL="0" indent="0" algn="l" defTabSz="1371417" rtl="0" eaLnBrk="1" latinLnBrk="0" hangingPunct="1">
              <a:lnSpc>
                <a:spcPct val="130000"/>
              </a:lnSpc>
              <a:spcBef>
                <a:spcPts val="1200"/>
              </a:spcBef>
              <a:buClr>
                <a:schemeClr val="accent1"/>
              </a:buClr>
              <a:buFontTx/>
              <a:buNone/>
              <a:defRPr sz="3200" kern="1200" baseline="0">
                <a:solidFill>
                  <a:schemeClr val="bg2">
                    <a:lumMod val="75000"/>
                  </a:schemeClr>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marR="0" lvl="0" indent="0" algn="l" defTabSz="1371417" rtl="0" eaLnBrk="1" fontAlgn="auto" latinLnBrk="0" hangingPunct="1">
              <a:lnSpc>
                <a:spcPct val="130000"/>
              </a:lnSpc>
              <a:spcBef>
                <a:spcPts val="1200"/>
              </a:spcBef>
              <a:spcAft>
                <a:spcPts val="0"/>
              </a:spcAft>
              <a:buClr>
                <a:srgbClr val="EB3F5C"/>
              </a:buClr>
              <a:buSzTx/>
              <a:buFontTx/>
              <a:buNone/>
              <a:tabLst/>
              <a:defRPr/>
            </a:pPr>
            <a:r>
              <a:rPr kumimoji="1" lang="en-US" altLang="ja-JP" sz="3200" b="0" i="0" u="none" strike="noStrike" kern="1200" cap="none" spc="0" normalizeH="0" baseline="0" noProof="0" dirty="0">
                <a:ln>
                  <a:noFill/>
                </a:ln>
                <a:solidFill>
                  <a:srgbClr val="EAEAEA">
                    <a:lumMod val="75000"/>
                  </a:srgbClr>
                </a:solidFill>
                <a:effectLst/>
                <a:uLnTx/>
                <a:uFillTx/>
                <a:latin typeface="Roboto"/>
                <a:cs typeface="+mn-cs"/>
              </a:rPr>
              <a:t>( </a:t>
            </a:r>
            <a:r>
              <a:rPr kumimoji="1" lang="en-US" altLang="ja-JP" dirty="0" smtClean="0">
                <a:solidFill>
                  <a:srgbClr val="EAEAEA">
                    <a:lumMod val="75000"/>
                  </a:srgbClr>
                </a:solidFill>
                <a:latin typeface="Roboto"/>
              </a:rPr>
              <a:t>IN COLONIAL PIPELINE )</a:t>
            </a:r>
            <a:endParaRPr kumimoji="1" lang="ja-JP" altLang="en-US" sz="3200" b="0" i="0" u="none" strike="noStrike" kern="1200" cap="none" spc="0" normalizeH="0" baseline="0" noProof="0" dirty="0">
              <a:ln>
                <a:noFill/>
              </a:ln>
              <a:solidFill>
                <a:srgbClr val="EAEAEA">
                  <a:lumMod val="75000"/>
                </a:srgbClr>
              </a:solidFill>
              <a:effectLst/>
              <a:uLnTx/>
              <a:uFillTx/>
              <a:latin typeface="Roboto"/>
              <a:cs typeface="+mn-cs"/>
            </a:endParaRPr>
          </a:p>
        </p:txBody>
      </p:sp>
      <p:sp>
        <p:nvSpPr>
          <p:cNvPr id="50" name="Callout Text" hidden="1">
            <a:extLst>
              <a:ext uri="{FF2B5EF4-FFF2-40B4-BE49-F238E27FC236}">
                <a16:creationId xmlns:a16="http://schemas.microsoft.com/office/drawing/2014/main" id="{0348D08D-9670-4B29-993E-DC276E87D06B}"/>
              </a:ext>
            </a:extLst>
          </p:cNvPr>
          <p:cNvSpPr/>
          <p:nvPr/>
        </p:nvSpPr>
        <p:spPr>
          <a:xfrm>
            <a:off x="2362200" y="266700"/>
            <a:ext cx="5326412" cy="1903294"/>
          </a:xfrm>
          <a:prstGeom prst="wedgeRectCallout">
            <a:avLst>
              <a:gd name="adj1" fmla="val 60515"/>
              <a:gd name="adj2" fmla="val 111000"/>
            </a:avLst>
          </a:prstGeom>
          <a:solidFill>
            <a:srgbClr val="2B2C2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700" b="1" dirty="0">
                <a:solidFill>
                  <a:schemeClr val="accent1">
                    <a:lumMod val="40000"/>
                    <a:lumOff val="60000"/>
                  </a:schemeClr>
                </a:solidFill>
              </a:rPr>
              <a:t>HINT: </a:t>
            </a:r>
            <a:r>
              <a:rPr lang="en-US" sz="2700" b="1" dirty="0">
                <a:solidFill>
                  <a:schemeClr val="bg1"/>
                </a:solidFill>
              </a:rPr>
              <a:t>To change this single image.</a:t>
            </a:r>
          </a:p>
          <a:p>
            <a:pPr algn="ctr"/>
            <a:r>
              <a:rPr lang="en-US" sz="2100" b="1" dirty="0">
                <a:solidFill>
                  <a:schemeClr val="bg1"/>
                </a:solidFill>
              </a:rPr>
              <a:t>1- Right Click on top of the image.</a:t>
            </a:r>
          </a:p>
          <a:p>
            <a:pPr algn="ctr"/>
            <a:r>
              <a:rPr lang="en-US" sz="2100" b="1" dirty="0">
                <a:solidFill>
                  <a:schemeClr val="bg1"/>
                </a:solidFill>
              </a:rPr>
              <a:t>2- Choose “Change Picture”</a:t>
            </a:r>
            <a:br>
              <a:rPr lang="en-US" sz="2100" b="1" dirty="0">
                <a:solidFill>
                  <a:schemeClr val="bg1"/>
                </a:solidFill>
              </a:rPr>
            </a:br>
            <a:r>
              <a:rPr lang="en-US" sz="2100" b="1" dirty="0">
                <a:solidFill>
                  <a:schemeClr val="bg1"/>
                </a:solidFill>
              </a:rPr>
              <a:t>3- Choose option “From a File”</a:t>
            </a:r>
            <a:br>
              <a:rPr lang="en-US" sz="2100" b="1" dirty="0">
                <a:solidFill>
                  <a:schemeClr val="bg1"/>
                </a:solidFill>
              </a:rPr>
            </a:br>
            <a:r>
              <a:rPr lang="en-US" sz="2100" b="1" dirty="0">
                <a:solidFill>
                  <a:schemeClr val="bg1"/>
                </a:solidFill>
              </a:rPr>
              <a:t>4- Locate your file and open</a:t>
            </a:r>
          </a:p>
          <a:p>
            <a:pPr algn="ctr"/>
            <a:endParaRPr lang="en-US" sz="1600" dirty="0">
              <a:solidFill>
                <a:schemeClr val="accent2"/>
              </a:solidFill>
            </a:endParaRPr>
          </a:p>
        </p:txBody>
      </p:sp>
      <p:pic>
        <p:nvPicPr>
          <p:cNvPr id="16" name="Picture Placeholder 15">
            <a:extLst>
              <a:ext uri="{FF2B5EF4-FFF2-40B4-BE49-F238E27FC236}">
                <a16:creationId xmlns:a16="http://schemas.microsoft.com/office/drawing/2014/main" id="{60A5848B-7BFC-1F58-9DF0-0C8B4A25FDA3}"/>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581774" y="516894"/>
            <a:ext cx="6858000" cy="5889297"/>
          </a:xfrm>
        </p:spPr>
      </p:pic>
      <p:sp>
        <p:nvSpPr>
          <p:cNvPr id="2" name="Rectangle 1">
            <a:extLst>
              <a:ext uri="{FF2B5EF4-FFF2-40B4-BE49-F238E27FC236}">
                <a16:creationId xmlns:a16="http://schemas.microsoft.com/office/drawing/2014/main" id="{8A38D5EE-9776-5D84-27DA-DCBC72A68472}"/>
              </a:ext>
            </a:extLst>
          </p:cNvPr>
          <p:cNvSpPr/>
          <p:nvPr/>
        </p:nvSpPr>
        <p:spPr>
          <a:xfrm>
            <a:off x="12128500" y="2534557"/>
            <a:ext cx="304800"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allout Text">
            <a:extLst>
              <a:ext uri="{FF2B5EF4-FFF2-40B4-BE49-F238E27FC236}">
                <a16:creationId xmlns:a16="http://schemas.microsoft.com/office/drawing/2014/main" id="{FA1B8B88-2B70-795D-C6A8-8CF61A51654C}"/>
              </a:ext>
            </a:extLst>
          </p:cNvPr>
          <p:cNvSpPr/>
          <p:nvPr/>
        </p:nvSpPr>
        <p:spPr>
          <a:xfrm>
            <a:off x="2738006" y="7127194"/>
            <a:ext cx="5326412" cy="2486023"/>
          </a:xfrm>
          <a:prstGeom prst="wedgeRectCallout">
            <a:avLst>
              <a:gd name="adj1" fmla="val -83560"/>
              <a:gd name="adj2" fmla="val -88156"/>
            </a:avLst>
          </a:prstGeom>
          <a:solidFill>
            <a:srgbClr val="2B2C2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1600" dirty="0">
              <a:solidFill>
                <a:schemeClr val="accent2"/>
              </a:solidFill>
            </a:endParaRPr>
          </a:p>
        </p:txBody>
      </p:sp>
      <p:pic>
        <p:nvPicPr>
          <p:cNvPr id="4" name="Picture 3"/>
          <p:cNvPicPr>
            <a:picLocks noChangeAspect="1"/>
          </p:cNvPicPr>
          <p:nvPr/>
        </p:nvPicPr>
        <p:blipFill>
          <a:blip r:embed="rId4"/>
          <a:stretch>
            <a:fillRect/>
          </a:stretch>
        </p:blipFill>
        <p:spPr>
          <a:xfrm>
            <a:off x="2738006" y="7127195"/>
            <a:ext cx="5326412" cy="2486022"/>
          </a:xfrm>
          <a:prstGeom prst="rect">
            <a:avLst/>
          </a:prstGeom>
        </p:spPr>
      </p:pic>
      <p:sp>
        <p:nvSpPr>
          <p:cNvPr id="12" name="Rectangle 11">
            <a:extLst>
              <a:ext uri="{FF2B5EF4-FFF2-40B4-BE49-F238E27FC236}">
                <a16:creationId xmlns:a16="http://schemas.microsoft.com/office/drawing/2014/main" id="{8A38D5EE-9776-5D84-27DA-DCBC72A68472}"/>
              </a:ext>
            </a:extLst>
          </p:cNvPr>
          <p:cNvSpPr/>
          <p:nvPr/>
        </p:nvSpPr>
        <p:spPr>
          <a:xfrm>
            <a:off x="788191" y="5970108"/>
            <a:ext cx="304800" cy="304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7221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1" end="1"/>
                                            </p:txEl>
                                          </p:spTgt>
                                        </p:tgtEl>
                                        <p:attrNameLst>
                                          <p:attrName>style.visibility</p:attrName>
                                        </p:attrNameLst>
                                      </p:cBhvr>
                                      <p:to>
                                        <p:strVal val="visible"/>
                                      </p:to>
                                    </p:set>
                                    <p:animEffect transition="in" filter="fade">
                                      <p:cBhvr>
                                        <p:cTn id="12" dur="500"/>
                                        <p:tgtEl>
                                          <p:spTgt spid="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2" name="Title 7">
            <a:extLst>
              <a:ext uri="{FF2B5EF4-FFF2-40B4-BE49-F238E27FC236}">
                <a16:creationId xmlns:a16="http://schemas.microsoft.com/office/drawing/2014/main" id="{8D2C9B48-A1CB-0110-A891-F9E9B16B5E40}"/>
              </a:ext>
            </a:extLst>
          </p:cNvPr>
          <p:cNvSpPr txBox="1">
            <a:spLocks/>
          </p:cNvSpPr>
          <p:nvPr/>
        </p:nvSpPr>
        <p:spPr>
          <a:xfrm>
            <a:off x="660399" y="2133600"/>
            <a:ext cx="8411029" cy="3456577"/>
          </a:xfrm>
          <a:prstGeom prst="rect">
            <a:avLst/>
          </a:prstGeom>
        </p:spPr>
        <p:txBody>
          <a:bodyPr vert="horz" lIns="91440" tIns="45720" rIns="91440" bIns="45720" rtlCol="0" anchor="b">
            <a:normAutofit/>
          </a:bodyPr>
          <a:lstStyle>
            <a:lvl1pPr algn="r" defTabSz="1371417" rtl="0" eaLnBrk="1" latinLnBrk="0" hangingPunct="1">
              <a:lnSpc>
                <a:spcPct val="80000"/>
              </a:lnSpc>
              <a:spcBef>
                <a:spcPct val="0"/>
              </a:spcBef>
              <a:buNone/>
              <a:defRPr sz="9600" kern="1200" baseline="0">
                <a:solidFill>
                  <a:schemeClr val="bg1"/>
                </a:solidFill>
                <a:latin typeface="Roboto Bold" pitchFamily="2" charset="0"/>
                <a:ea typeface="+mj-ea"/>
                <a:cs typeface="+mj-cs"/>
              </a:defRPr>
            </a:lvl1pPr>
          </a:lstStyle>
          <a:p>
            <a:pPr marL="0" marR="0" lvl="0" indent="0" algn="l" defTabSz="1371417" rtl="0" eaLnBrk="1" fontAlgn="auto" latinLnBrk="0" hangingPunct="1">
              <a:lnSpc>
                <a:spcPct val="80000"/>
              </a:lnSpc>
              <a:spcBef>
                <a:spcPct val="0"/>
              </a:spcBef>
              <a:spcAft>
                <a:spcPts val="0"/>
              </a:spcAft>
              <a:buClrTx/>
              <a:buSzTx/>
              <a:buFontTx/>
              <a:buNone/>
              <a:tabLst/>
              <a:defRPr/>
            </a:pPr>
            <a:r>
              <a:rPr kumimoji="1" lang="en-US" altLang="ja-JP" noProof="0" dirty="0" smtClean="0">
                <a:solidFill>
                  <a:sysClr val="window" lastClr="FFFFFF"/>
                </a:solidFill>
              </a:rPr>
              <a:t>THE</a:t>
            </a:r>
          </a:p>
          <a:p>
            <a:pPr marL="0" marR="0" lvl="0" indent="0" algn="r" defTabSz="1371417" rtl="0" eaLnBrk="1" fontAlgn="auto" latinLnBrk="0" hangingPunct="1">
              <a:lnSpc>
                <a:spcPct val="80000"/>
              </a:lnSpc>
              <a:spcBef>
                <a:spcPct val="0"/>
              </a:spcBef>
              <a:spcAft>
                <a:spcPts val="0"/>
              </a:spcAft>
              <a:buClrTx/>
              <a:buSzTx/>
              <a:buFontTx/>
              <a:buNone/>
              <a:tabLst/>
              <a:defRPr/>
            </a:pPr>
            <a:r>
              <a:rPr kumimoji="1" lang="en-US" altLang="ja-JP" sz="9600" b="0" i="0" u="none" strike="noStrike" kern="1200" cap="none" spc="0" normalizeH="0" baseline="0" dirty="0" smtClean="0">
                <a:ln>
                  <a:noFill/>
                </a:ln>
                <a:solidFill>
                  <a:sysClr val="window" lastClr="FFFFFF"/>
                </a:solidFill>
                <a:effectLst/>
                <a:uLnTx/>
                <a:uFillTx/>
                <a:latin typeface="Roboto Bold" pitchFamily="2" charset="0"/>
                <a:cs typeface="+mj-cs"/>
              </a:rPr>
              <a:t>AFTERMATH</a:t>
            </a:r>
            <a:endParaRPr kumimoji="1" lang="ja-JP" altLang="en-US" sz="9600" b="0" i="0" u="none" strike="noStrike" kern="1200" cap="none" spc="0" normalizeH="0" baseline="0" noProof="0" dirty="0">
              <a:ln>
                <a:noFill/>
              </a:ln>
              <a:solidFill>
                <a:srgbClr val="EB3F5C"/>
              </a:solidFill>
              <a:effectLst/>
              <a:uLnTx/>
              <a:uFillTx/>
              <a:latin typeface="Roboto Bold" pitchFamily="2" charset="0"/>
              <a:cs typeface="+mj-cs"/>
            </a:endParaRPr>
          </a:p>
        </p:txBody>
      </p:sp>
      <p:sp>
        <p:nvSpPr>
          <p:cNvPr id="3" name="Text Placeholder 8">
            <a:extLst>
              <a:ext uri="{FF2B5EF4-FFF2-40B4-BE49-F238E27FC236}">
                <a16:creationId xmlns:a16="http://schemas.microsoft.com/office/drawing/2014/main" id="{C1724714-46CB-922A-3045-925686D0D618}"/>
              </a:ext>
            </a:extLst>
          </p:cNvPr>
          <p:cNvSpPr txBox="1">
            <a:spLocks/>
          </p:cNvSpPr>
          <p:nvPr/>
        </p:nvSpPr>
        <p:spPr>
          <a:xfrm>
            <a:off x="9264533" y="2712719"/>
            <a:ext cx="8273142" cy="6139543"/>
          </a:xfrm>
          <a:prstGeom prst="rect">
            <a:avLst/>
          </a:prstGeom>
        </p:spPr>
        <p:txBody>
          <a:bodyPr vert="horz" lIns="91440" tIns="45720" rIns="91440" bIns="45720" numCol="1" spcCol="360000" rtlCol="0" anchor="ctr">
            <a:noAutofit/>
          </a:bodyPr>
          <a:lstStyle>
            <a:lvl1pPr marL="285750" indent="-285750" algn="l" defTabSz="1371417" rtl="0" eaLnBrk="1" latinLnBrk="0" hangingPunct="1">
              <a:lnSpc>
                <a:spcPct val="130000"/>
              </a:lnSpc>
              <a:spcBef>
                <a:spcPts val="1200"/>
              </a:spcBef>
              <a:buClr>
                <a:schemeClr val="accent1"/>
              </a:buClr>
              <a:buFont typeface="Wingdings" panose="05000000000000000000" pitchFamily="2" charset="2"/>
              <a:buChar char="n"/>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sz="2400" b="1" dirty="0">
                <a:solidFill>
                  <a:srgbClr val="EB3F5C"/>
                </a:solidFill>
              </a:rPr>
              <a:t>Supply Disruption</a:t>
            </a:r>
            <a:r>
              <a:rPr lang="en-US" sz="2400" dirty="0"/>
              <a:t>: The attack disrupted fuel supplies along the East Coast, causing panic buying and fuel shortages.</a:t>
            </a:r>
          </a:p>
          <a:p>
            <a:r>
              <a:rPr lang="en-US" sz="2400" b="1" dirty="0">
                <a:solidFill>
                  <a:srgbClr val="EB3F5C"/>
                </a:solidFill>
              </a:rPr>
              <a:t>Operational Shutdown</a:t>
            </a:r>
            <a:r>
              <a:rPr lang="en-US" sz="2400" dirty="0"/>
              <a:t>: Colonial Pipeline responded by shutting down its operations to address the issue and restore its systems to normal functioning.</a:t>
            </a:r>
          </a:p>
          <a:p>
            <a:r>
              <a:rPr lang="en-US" sz="2400" b="1" dirty="0">
                <a:solidFill>
                  <a:srgbClr val="EB3F5C"/>
                </a:solidFill>
              </a:rPr>
              <a:t>Criticism and Evaluation</a:t>
            </a:r>
            <a:r>
              <a:rPr lang="en-US" sz="2400" dirty="0"/>
              <a:t>: The company faced criticism for its handling of the incident, with experts suggesting potential improvements in prevention and response.</a:t>
            </a:r>
          </a:p>
          <a:p>
            <a:r>
              <a:rPr lang="en-US" sz="2400" b="1" dirty="0">
                <a:solidFill>
                  <a:srgbClr val="EB3F5C"/>
                </a:solidFill>
              </a:rPr>
              <a:t>Emphasis on Preparedness</a:t>
            </a:r>
            <a:r>
              <a:rPr lang="en-US" sz="2400" dirty="0"/>
              <a:t>: The incident underscored the importance of preparedness and robust cybersecurity measures to protect against such attacks.</a:t>
            </a:r>
          </a:p>
          <a:p>
            <a:r>
              <a:rPr lang="en-US" sz="2400" b="1" dirty="0">
                <a:solidFill>
                  <a:srgbClr val="EB3F5C"/>
                </a:solidFill>
              </a:rPr>
              <a:t>Industry-Wide Response</a:t>
            </a:r>
            <a:r>
              <a:rPr lang="en-US" sz="2400" dirty="0"/>
              <a:t>: As a result, organizations across various sectors have taken proactive steps to enhance their cybersecurity posture and readiness for future cyber incidents.</a:t>
            </a:r>
          </a:p>
        </p:txBody>
      </p:sp>
      <p:sp>
        <p:nvSpPr>
          <p:cNvPr id="4" name="Text Placeholder 9">
            <a:extLst>
              <a:ext uri="{FF2B5EF4-FFF2-40B4-BE49-F238E27FC236}">
                <a16:creationId xmlns:a16="http://schemas.microsoft.com/office/drawing/2014/main" id="{B529F69A-FF27-0030-22FE-DD470BB8CA42}"/>
              </a:ext>
            </a:extLst>
          </p:cNvPr>
          <p:cNvSpPr txBox="1">
            <a:spLocks/>
          </p:cNvSpPr>
          <p:nvPr/>
        </p:nvSpPr>
        <p:spPr>
          <a:xfrm>
            <a:off x="7591216" y="1208150"/>
            <a:ext cx="10241280" cy="1389743"/>
          </a:xfrm>
          <a:prstGeom prst="rect">
            <a:avLst/>
          </a:prstGeom>
        </p:spPr>
        <p:txBody>
          <a:bodyPr vert="horz" lIns="91440" tIns="45720" rIns="91440" bIns="45720" numCol="1" spcCol="360000" rtlCol="0" anchor="t">
            <a:normAutofit/>
          </a:bodyPr>
          <a:lstStyle>
            <a:lvl1pPr marL="0" indent="0" algn="r" defTabSz="1371417" rtl="0" eaLnBrk="1" latinLnBrk="0" hangingPunct="1">
              <a:lnSpc>
                <a:spcPct val="120000"/>
              </a:lnSpc>
              <a:spcBef>
                <a:spcPts val="0"/>
              </a:spcBef>
              <a:buClr>
                <a:schemeClr val="accent1"/>
              </a:buClr>
              <a:buFontTx/>
              <a:buNone/>
              <a:defRPr sz="3200" kern="1200" baseline="0">
                <a:solidFill>
                  <a:schemeClr val="tx2">
                    <a:lumMod val="60000"/>
                    <a:lumOff val="40000"/>
                  </a:schemeClr>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0">
              <a:buClr>
                <a:srgbClr val="EB3F5C"/>
              </a:buClr>
              <a:defRPr/>
            </a:pPr>
            <a:r>
              <a:rPr lang="en-US" b="1" dirty="0">
                <a:solidFill>
                  <a:schemeClr val="bg1"/>
                </a:solidFill>
                <a:latin typeface="Roboto"/>
              </a:rPr>
              <a:t>After the ransomware attack on Colonial Pipeline:</a:t>
            </a:r>
            <a:r>
              <a:rPr kumimoji="1" lang="en-US" altLang="ja-JP" sz="3200" b="1" i="0" u="none" strike="noStrike" kern="1200" cap="none" spc="0" normalizeH="0" baseline="0" noProof="0" dirty="0" smtClean="0">
                <a:ln>
                  <a:noFill/>
                </a:ln>
                <a:solidFill>
                  <a:schemeClr val="bg1"/>
                </a:solidFill>
                <a:effectLst/>
                <a:uLnTx/>
                <a:uFillTx/>
                <a:latin typeface="Roboto"/>
              </a:rPr>
              <a:t> </a:t>
            </a:r>
            <a:endParaRPr kumimoji="1" lang="ja-JP" altLang="en-US" sz="3200" b="1" i="0" u="none" strike="noStrike" kern="1200" cap="none" spc="0" normalizeH="0" baseline="0" noProof="0" dirty="0">
              <a:ln>
                <a:noFill/>
              </a:ln>
              <a:solidFill>
                <a:schemeClr val="bg1"/>
              </a:solidFill>
              <a:effectLst/>
              <a:uLnTx/>
              <a:uFillTx/>
              <a:latin typeface="Roboto"/>
            </a:endParaRPr>
          </a:p>
        </p:txBody>
      </p:sp>
      <p:sp>
        <p:nvSpPr>
          <p:cNvPr id="5" name="Freeform: Shape 4">
            <a:extLst>
              <a:ext uri="{FF2B5EF4-FFF2-40B4-BE49-F238E27FC236}">
                <a16:creationId xmlns:a16="http://schemas.microsoft.com/office/drawing/2014/main" id="{E3047E88-1AF4-53B2-199E-00F38C76AB61}"/>
              </a:ext>
            </a:extLst>
          </p:cNvPr>
          <p:cNvSpPr/>
          <p:nvPr/>
        </p:nvSpPr>
        <p:spPr>
          <a:xfrm>
            <a:off x="76200" y="2297974"/>
            <a:ext cx="6172200" cy="4472849"/>
          </a:xfrm>
          <a:custGeom>
            <a:avLst/>
            <a:gdLst>
              <a:gd name="connsiteX0" fmla="*/ 534490 w 1583439"/>
              <a:gd name="connsiteY0" fmla="*/ 0 h 1147482"/>
              <a:gd name="connsiteX1" fmla="*/ 1058965 w 1583439"/>
              <a:gd name="connsiteY1" fmla="*/ 0 h 1147482"/>
              <a:gd name="connsiteX2" fmla="*/ 1583439 w 1583439"/>
              <a:gd name="connsiteY2" fmla="*/ 573366 h 1147482"/>
              <a:gd name="connsiteX3" fmla="*/ 1058965 w 1583439"/>
              <a:gd name="connsiteY3" fmla="*/ 1146732 h 1147482"/>
              <a:gd name="connsiteX4" fmla="*/ 1031170 w 1583439"/>
              <a:gd name="connsiteY4" fmla="*/ 1146732 h 1147482"/>
              <a:gd name="connsiteX5" fmla="*/ 1031170 w 1583439"/>
              <a:gd name="connsiteY5" fmla="*/ 1147482 h 1147482"/>
              <a:gd name="connsiteX6" fmla="*/ 0 w 1583439"/>
              <a:gd name="connsiteY6" fmla="*/ 1147482 h 1147482"/>
              <a:gd name="connsiteX7" fmla="*/ 0 w 1583439"/>
              <a:gd name="connsiteY7" fmla="*/ 1146733 h 1147482"/>
              <a:gd name="connsiteX8" fmla="*/ 27670 w 1583439"/>
              <a:gd name="connsiteY8" fmla="*/ 1146733 h 1147482"/>
              <a:gd name="connsiteX9" fmla="*/ 108299 w 1583439"/>
              <a:gd name="connsiteY9" fmla="*/ 1058588 h 1147482"/>
              <a:gd name="connsiteX10" fmla="*/ 615118 w 1583439"/>
              <a:gd name="connsiteY10" fmla="*/ 1058588 h 1147482"/>
              <a:gd name="connsiteX11" fmla="*/ 669717 w 1583439"/>
              <a:gd name="connsiteY11" fmla="*/ 998900 h 1147482"/>
              <a:gd name="connsiteX12" fmla="*/ 162896 w 1583439"/>
              <a:gd name="connsiteY12" fmla="*/ 998900 h 1147482"/>
              <a:gd name="connsiteX13" fmla="*/ 244210 w 1583439"/>
              <a:gd name="connsiteY13" fmla="*/ 910006 h 1147482"/>
              <a:gd name="connsiteX14" fmla="*/ 751031 w 1583439"/>
              <a:gd name="connsiteY14" fmla="*/ 910006 h 1147482"/>
              <a:gd name="connsiteX15" fmla="*/ 808718 w 1583439"/>
              <a:gd name="connsiteY15" fmla="*/ 846941 h 1147482"/>
              <a:gd name="connsiteX16" fmla="*/ 301899 w 1583439"/>
              <a:gd name="connsiteY16" fmla="*/ 846941 h 1147482"/>
              <a:gd name="connsiteX17" fmla="*/ 383213 w 1583439"/>
              <a:gd name="connsiteY17" fmla="*/ 758047 h 1147482"/>
              <a:gd name="connsiteX18" fmla="*/ 890032 w 1583439"/>
              <a:gd name="connsiteY18" fmla="*/ 758047 h 1147482"/>
              <a:gd name="connsiteX19" fmla="*/ 947720 w 1583439"/>
              <a:gd name="connsiteY19" fmla="*/ 694981 h 1147482"/>
              <a:gd name="connsiteX20" fmla="*/ 440900 w 1583439"/>
              <a:gd name="connsiteY20" fmla="*/ 694981 h 1147482"/>
              <a:gd name="connsiteX21" fmla="*/ 522214 w 1583439"/>
              <a:gd name="connsiteY21" fmla="*/ 606087 h 1147482"/>
              <a:gd name="connsiteX22" fmla="*/ 1029034 w 1583439"/>
              <a:gd name="connsiteY22" fmla="*/ 606087 h 1147482"/>
              <a:gd name="connsiteX23" fmla="*/ 1058965 w 1583439"/>
              <a:gd name="connsiteY23" fmla="*/ 573366 h 1147482"/>
              <a:gd name="connsiteX24" fmla="*/ 1031208 w 1583439"/>
              <a:gd name="connsiteY24" fmla="*/ 543021 h 1147482"/>
              <a:gd name="connsiteX25" fmla="*/ 524386 w 1583439"/>
              <a:gd name="connsiteY25" fmla="*/ 543021 h 1147482"/>
              <a:gd name="connsiteX26" fmla="*/ 443072 w 1583439"/>
              <a:gd name="connsiteY26" fmla="*/ 454127 h 1147482"/>
              <a:gd name="connsiteX27" fmla="*/ 949894 w 1583439"/>
              <a:gd name="connsiteY27" fmla="*/ 454127 h 1147482"/>
              <a:gd name="connsiteX28" fmla="*/ 892205 w 1583439"/>
              <a:gd name="connsiteY28" fmla="*/ 391061 h 1147482"/>
              <a:gd name="connsiteX29" fmla="*/ 385384 w 1583439"/>
              <a:gd name="connsiteY29" fmla="*/ 391061 h 1147482"/>
              <a:gd name="connsiteX30" fmla="*/ 304070 w 1583439"/>
              <a:gd name="connsiteY30" fmla="*/ 302167 h 1147482"/>
              <a:gd name="connsiteX31" fmla="*/ 810891 w 1583439"/>
              <a:gd name="connsiteY31" fmla="*/ 302167 h 1147482"/>
              <a:gd name="connsiteX32" fmla="*/ 753203 w 1583439"/>
              <a:gd name="connsiteY32" fmla="*/ 239101 h 1147482"/>
              <a:gd name="connsiteX33" fmla="*/ 246382 w 1583439"/>
              <a:gd name="connsiteY33" fmla="*/ 239101 h 1147482"/>
              <a:gd name="connsiteX34" fmla="*/ 165068 w 1583439"/>
              <a:gd name="connsiteY34" fmla="*/ 150207 h 1147482"/>
              <a:gd name="connsiteX35" fmla="*/ 671889 w 1583439"/>
              <a:gd name="connsiteY35" fmla="*/ 150207 h 1147482"/>
              <a:gd name="connsiteX36" fmla="*/ 616815 w 1583439"/>
              <a:gd name="connsiteY36" fmla="*/ 89999 h 1147482"/>
              <a:gd name="connsiteX37" fmla="*/ 107379 w 1583439"/>
              <a:gd name="connsiteY37" fmla="*/ 89999 h 1147482"/>
              <a:gd name="connsiteX38" fmla="*/ 27669 w 1583439"/>
              <a:gd name="connsiteY38" fmla="*/ 2858 h 1147482"/>
              <a:gd name="connsiteX39" fmla="*/ 18029 w 1583439"/>
              <a:gd name="connsiteY39" fmla="*/ 2858 h 1147482"/>
              <a:gd name="connsiteX40" fmla="*/ 18029 w 1583439"/>
              <a:gd name="connsiteY40" fmla="*/ 1105 h 1147482"/>
              <a:gd name="connsiteX41" fmla="*/ 535501 w 1583439"/>
              <a:gd name="connsiteY41" fmla="*/ 1105 h 1147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583439" h="1147482">
                <a:moveTo>
                  <a:pt x="534490" y="0"/>
                </a:moveTo>
                <a:lnTo>
                  <a:pt x="1058965" y="0"/>
                </a:lnTo>
                <a:lnTo>
                  <a:pt x="1583439" y="573366"/>
                </a:lnTo>
                <a:lnTo>
                  <a:pt x="1058965" y="1146732"/>
                </a:lnTo>
                <a:lnTo>
                  <a:pt x="1031170" y="1146732"/>
                </a:lnTo>
                <a:lnTo>
                  <a:pt x="1031170" y="1147482"/>
                </a:lnTo>
                <a:lnTo>
                  <a:pt x="0" y="1147482"/>
                </a:lnTo>
                <a:lnTo>
                  <a:pt x="0" y="1146733"/>
                </a:lnTo>
                <a:lnTo>
                  <a:pt x="27670" y="1146733"/>
                </a:lnTo>
                <a:lnTo>
                  <a:pt x="108299" y="1058588"/>
                </a:lnTo>
                <a:lnTo>
                  <a:pt x="615118" y="1058588"/>
                </a:lnTo>
                <a:lnTo>
                  <a:pt x="669717" y="998900"/>
                </a:lnTo>
                <a:lnTo>
                  <a:pt x="162896" y="998900"/>
                </a:lnTo>
                <a:lnTo>
                  <a:pt x="244210" y="910006"/>
                </a:lnTo>
                <a:lnTo>
                  <a:pt x="751031" y="910006"/>
                </a:lnTo>
                <a:lnTo>
                  <a:pt x="808718" y="846941"/>
                </a:lnTo>
                <a:lnTo>
                  <a:pt x="301899" y="846941"/>
                </a:lnTo>
                <a:lnTo>
                  <a:pt x="383213" y="758047"/>
                </a:lnTo>
                <a:lnTo>
                  <a:pt x="890032" y="758047"/>
                </a:lnTo>
                <a:lnTo>
                  <a:pt x="947720" y="694981"/>
                </a:lnTo>
                <a:lnTo>
                  <a:pt x="440900" y="694981"/>
                </a:lnTo>
                <a:lnTo>
                  <a:pt x="522214" y="606087"/>
                </a:lnTo>
                <a:lnTo>
                  <a:pt x="1029034" y="606087"/>
                </a:lnTo>
                <a:lnTo>
                  <a:pt x="1058965" y="573366"/>
                </a:lnTo>
                <a:lnTo>
                  <a:pt x="1031208" y="543021"/>
                </a:lnTo>
                <a:lnTo>
                  <a:pt x="524386" y="543021"/>
                </a:lnTo>
                <a:lnTo>
                  <a:pt x="443072" y="454127"/>
                </a:lnTo>
                <a:lnTo>
                  <a:pt x="949894" y="454127"/>
                </a:lnTo>
                <a:lnTo>
                  <a:pt x="892205" y="391061"/>
                </a:lnTo>
                <a:lnTo>
                  <a:pt x="385384" y="391061"/>
                </a:lnTo>
                <a:lnTo>
                  <a:pt x="304070" y="302167"/>
                </a:lnTo>
                <a:lnTo>
                  <a:pt x="810891" y="302167"/>
                </a:lnTo>
                <a:lnTo>
                  <a:pt x="753203" y="239101"/>
                </a:lnTo>
                <a:lnTo>
                  <a:pt x="246382" y="239101"/>
                </a:lnTo>
                <a:lnTo>
                  <a:pt x="165068" y="150207"/>
                </a:lnTo>
                <a:lnTo>
                  <a:pt x="671889" y="150207"/>
                </a:lnTo>
                <a:lnTo>
                  <a:pt x="616815" y="89999"/>
                </a:lnTo>
                <a:lnTo>
                  <a:pt x="107379" y="89999"/>
                </a:lnTo>
                <a:lnTo>
                  <a:pt x="27669" y="2858"/>
                </a:lnTo>
                <a:lnTo>
                  <a:pt x="18029" y="2858"/>
                </a:lnTo>
                <a:lnTo>
                  <a:pt x="18029" y="1105"/>
                </a:lnTo>
                <a:lnTo>
                  <a:pt x="535501" y="1105"/>
                </a:ln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6" name="Group 5">
            <a:extLst>
              <a:ext uri="{FF2B5EF4-FFF2-40B4-BE49-F238E27FC236}">
                <a16:creationId xmlns:a16="http://schemas.microsoft.com/office/drawing/2014/main" id="{EE3440DF-7D39-A9BE-2124-56148E4662B2}"/>
              </a:ext>
            </a:extLst>
          </p:cNvPr>
          <p:cNvGrpSpPr/>
          <p:nvPr/>
        </p:nvGrpSpPr>
        <p:grpSpPr>
          <a:xfrm>
            <a:off x="6566467" y="1208150"/>
            <a:ext cx="1277052" cy="925450"/>
            <a:chOff x="12922757" y="4149527"/>
            <a:chExt cx="3016279" cy="2185828"/>
          </a:xfrm>
        </p:grpSpPr>
        <p:sp>
          <p:nvSpPr>
            <p:cNvPr id="7" name="Freeform: Shape 25">
              <a:extLst>
                <a:ext uri="{FF2B5EF4-FFF2-40B4-BE49-F238E27FC236}">
                  <a16:creationId xmlns:a16="http://schemas.microsoft.com/office/drawing/2014/main" id="{6B97BA2D-98CC-3802-3A94-59B89C309241}"/>
                </a:ext>
              </a:extLst>
            </p:cNvPr>
            <p:cNvSpPr/>
            <p:nvPr/>
          </p:nvSpPr>
          <p:spPr>
            <a:xfrm>
              <a:off x="12957100" y="4151632"/>
              <a:ext cx="1964267" cy="169333"/>
            </a:xfrm>
            <a:custGeom>
              <a:avLst/>
              <a:gdLst>
                <a:gd name="connsiteX0" fmla="*/ 0 w 1964266"/>
                <a:gd name="connsiteY0" fmla="*/ 0 h 169334"/>
                <a:gd name="connsiteX1" fmla="*/ 1964266 w 1964266"/>
                <a:gd name="connsiteY1" fmla="*/ 0 h 169334"/>
                <a:gd name="connsiteX2" fmla="*/ 1964266 w 1964266"/>
                <a:gd name="connsiteY2" fmla="*/ 169334 h 169334"/>
                <a:gd name="connsiteX3" fmla="*/ 170203 w 1964266"/>
                <a:gd name="connsiteY3" fmla="*/ 169334 h 169334"/>
                <a:gd name="connsiteX4" fmla="*/ 18364 w 1964266"/>
                <a:gd name="connsiteY4" fmla="*/ 3340 h 169334"/>
                <a:gd name="connsiteX5" fmla="*/ 0 w 1964266"/>
                <a:gd name="connsiteY5" fmla="*/ 3340 h 169334"/>
                <a:gd name="connsiteX6" fmla="*/ 0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0" y="0"/>
                  </a:moveTo>
                  <a:lnTo>
                    <a:pt x="1964266" y="0"/>
                  </a:lnTo>
                  <a:lnTo>
                    <a:pt x="1964266" y="169334"/>
                  </a:lnTo>
                  <a:lnTo>
                    <a:pt x="170203" y="169334"/>
                  </a:lnTo>
                  <a:lnTo>
                    <a:pt x="18364" y="3340"/>
                  </a:lnTo>
                  <a:lnTo>
                    <a:pt x="0" y="334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Freeform: Shape 26">
              <a:extLst>
                <a:ext uri="{FF2B5EF4-FFF2-40B4-BE49-F238E27FC236}">
                  <a16:creationId xmlns:a16="http://schemas.microsoft.com/office/drawing/2014/main" id="{F06FB8C7-9DDF-B515-98B7-4DBD35F8768F}"/>
                </a:ext>
              </a:extLst>
            </p:cNvPr>
            <p:cNvSpPr/>
            <p:nvPr/>
          </p:nvSpPr>
          <p:spPr>
            <a:xfrm>
              <a:off x="13237193" y="4435655"/>
              <a:ext cx="1675588" cy="169334"/>
            </a:xfrm>
            <a:custGeom>
              <a:avLst/>
              <a:gdLst>
                <a:gd name="connsiteX0" fmla="*/ 0 w 1675588"/>
                <a:gd name="connsiteY0" fmla="*/ 0 h 169334"/>
                <a:gd name="connsiteX1" fmla="*/ 1675588 w 1675588"/>
                <a:gd name="connsiteY1" fmla="*/ 0 h 169334"/>
                <a:gd name="connsiteX2" fmla="*/ 1675588 w 1675588"/>
                <a:gd name="connsiteY2" fmla="*/ 169334 h 169334"/>
                <a:gd name="connsiteX3" fmla="*/ 154895 w 1675588"/>
                <a:gd name="connsiteY3" fmla="*/ 169334 h 169334"/>
                <a:gd name="connsiteX4" fmla="*/ 0 w 1675588"/>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588" h="169334">
                  <a:moveTo>
                    <a:pt x="0" y="0"/>
                  </a:moveTo>
                  <a:lnTo>
                    <a:pt x="1675588" y="0"/>
                  </a:lnTo>
                  <a:lnTo>
                    <a:pt x="1675588"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27">
              <a:extLst>
                <a:ext uri="{FF2B5EF4-FFF2-40B4-BE49-F238E27FC236}">
                  <a16:creationId xmlns:a16="http://schemas.microsoft.com/office/drawing/2014/main" id="{68C0DE07-E306-3322-1B35-9E89933E2978}"/>
                </a:ext>
              </a:extLst>
            </p:cNvPr>
            <p:cNvSpPr/>
            <p:nvPr/>
          </p:nvSpPr>
          <p:spPr>
            <a:xfrm>
              <a:off x="13501977" y="4725122"/>
              <a:ext cx="1410804" cy="169334"/>
            </a:xfrm>
            <a:custGeom>
              <a:avLst/>
              <a:gdLst>
                <a:gd name="connsiteX0" fmla="*/ 0 w 1410804"/>
                <a:gd name="connsiteY0" fmla="*/ 0 h 169334"/>
                <a:gd name="connsiteX1" fmla="*/ 1410804 w 1410804"/>
                <a:gd name="connsiteY1" fmla="*/ 0 h 169334"/>
                <a:gd name="connsiteX2" fmla="*/ 1410804 w 1410804"/>
                <a:gd name="connsiteY2" fmla="*/ 169334 h 169334"/>
                <a:gd name="connsiteX3" fmla="*/ 154895 w 1410804"/>
                <a:gd name="connsiteY3" fmla="*/ 169334 h 169334"/>
                <a:gd name="connsiteX4" fmla="*/ 0 w 141080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804" h="169334">
                  <a:moveTo>
                    <a:pt x="0" y="0"/>
                  </a:moveTo>
                  <a:lnTo>
                    <a:pt x="1410804" y="0"/>
                  </a:lnTo>
                  <a:lnTo>
                    <a:pt x="1410804"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28">
              <a:extLst>
                <a:ext uri="{FF2B5EF4-FFF2-40B4-BE49-F238E27FC236}">
                  <a16:creationId xmlns:a16="http://schemas.microsoft.com/office/drawing/2014/main" id="{B118BBA1-A458-1FF9-15A9-54744140E705}"/>
                </a:ext>
              </a:extLst>
            </p:cNvPr>
            <p:cNvSpPr/>
            <p:nvPr/>
          </p:nvSpPr>
          <p:spPr>
            <a:xfrm>
              <a:off x="13766761" y="5014589"/>
              <a:ext cx="1137434" cy="169334"/>
            </a:xfrm>
            <a:custGeom>
              <a:avLst/>
              <a:gdLst>
                <a:gd name="connsiteX0" fmla="*/ 0 w 1137434"/>
                <a:gd name="connsiteY0" fmla="*/ 0 h 169334"/>
                <a:gd name="connsiteX1" fmla="*/ 1137434 w 1137434"/>
                <a:gd name="connsiteY1" fmla="*/ 0 h 169334"/>
                <a:gd name="connsiteX2" fmla="*/ 1137434 w 1137434"/>
                <a:gd name="connsiteY2" fmla="*/ 169334 h 169334"/>
                <a:gd name="connsiteX3" fmla="*/ 154894 w 1137434"/>
                <a:gd name="connsiteY3" fmla="*/ 169334 h 169334"/>
                <a:gd name="connsiteX4" fmla="*/ 0 w 113743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434" h="169334">
                  <a:moveTo>
                    <a:pt x="0" y="0"/>
                  </a:moveTo>
                  <a:lnTo>
                    <a:pt x="1137434" y="0"/>
                  </a:lnTo>
                  <a:lnTo>
                    <a:pt x="1137434" y="169334"/>
                  </a:lnTo>
                  <a:lnTo>
                    <a:pt x="154894"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29">
              <a:extLst>
                <a:ext uri="{FF2B5EF4-FFF2-40B4-BE49-F238E27FC236}">
                  <a16:creationId xmlns:a16="http://schemas.microsoft.com/office/drawing/2014/main" id="{4E79ADF7-5C29-D743-2421-416D5A6E6174}"/>
                </a:ext>
              </a:extLst>
            </p:cNvPr>
            <p:cNvSpPr/>
            <p:nvPr/>
          </p:nvSpPr>
          <p:spPr>
            <a:xfrm>
              <a:off x="13762624" y="5304056"/>
              <a:ext cx="1145865" cy="169334"/>
            </a:xfrm>
            <a:custGeom>
              <a:avLst/>
              <a:gdLst>
                <a:gd name="connsiteX0" fmla="*/ 154895 w 1145865"/>
                <a:gd name="connsiteY0" fmla="*/ 0 h 169334"/>
                <a:gd name="connsiteX1" fmla="*/ 1145865 w 1145865"/>
                <a:gd name="connsiteY1" fmla="*/ 0 h 169334"/>
                <a:gd name="connsiteX2" fmla="*/ 1145865 w 1145865"/>
                <a:gd name="connsiteY2" fmla="*/ 169334 h 169334"/>
                <a:gd name="connsiteX3" fmla="*/ 0 w 1145865"/>
                <a:gd name="connsiteY3" fmla="*/ 169334 h 169334"/>
                <a:gd name="connsiteX4" fmla="*/ 154895 w 114586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865" h="169334">
                  <a:moveTo>
                    <a:pt x="154895" y="0"/>
                  </a:moveTo>
                  <a:lnTo>
                    <a:pt x="1145865" y="0"/>
                  </a:lnTo>
                  <a:lnTo>
                    <a:pt x="1145865"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30">
              <a:extLst>
                <a:ext uri="{FF2B5EF4-FFF2-40B4-BE49-F238E27FC236}">
                  <a16:creationId xmlns:a16="http://schemas.microsoft.com/office/drawing/2014/main" id="{69860EAE-BB45-6174-C6C2-BAA730E479A1}"/>
                </a:ext>
              </a:extLst>
            </p:cNvPr>
            <p:cNvSpPr/>
            <p:nvPr/>
          </p:nvSpPr>
          <p:spPr>
            <a:xfrm>
              <a:off x="13497841" y="5593523"/>
              <a:ext cx="1406355" cy="169334"/>
            </a:xfrm>
            <a:custGeom>
              <a:avLst/>
              <a:gdLst>
                <a:gd name="connsiteX0" fmla="*/ 154894 w 1406355"/>
                <a:gd name="connsiteY0" fmla="*/ 0 h 169334"/>
                <a:gd name="connsiteX1" fmla="*/ 1406355 w 1406355"/>
                <a:gd name="connsiteY1" fmla="*/ 0 h 169334"/>
                <a:gd name="connsiteX2" fmla="*/ 1406355 w 1406355"/>
                <a:gd name="connsiteY2" fmla="*/ 169334 h 169334"/>
                <a:gd name="connsiteX3" fmla="*/ 0 w 1406355"/>
                <a:gd name="connsiteY3" fmla="*/ 169334 h 169334"/>
                <a:gd name="connsiteX4" fmla="*/ 154894 w 140635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355" h="169334">
                  <a:moveTo>
                    <a:pt x="154894" y="0"/>
                  </a:moveTo>
                  <a:lnTo>
                    <a:pt x="1406355" y="0"/>
                  </a:lnTo>
                  <a:lnTo>
                    <a:pt x="1406355" y="169334"/>
                  </a:lnTo>
                  <a:lnTo>
                    <a:pt x="0" y="169334"/>
                  </a:lnTo>
                  <a:lnTo>
                    <a:pt x="15489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31">
              <a:extLst>
                <a:ext uri="{FF2B5EF4-FFF2-40B4-BE49-F238E27FC236}">
                  <a16:creationId xmlns:a16="http://schemas.microsoft.com/office/drawing/2014/main" id="{9AD6580D-8F8B-E5F7-6F1E-2BDE0A50864D}"/>
                </a:ext>
              </a:extLst>
            </p:cNvPr>
            <p:cNvSpPr/>
            <p:nvPr/>
          </p:nvSpPr>
          <p:spPr>
            <a:xfrm>
              <a:off x="13233057" y="5882990"/>
              <a:ext cx="1662553" cy="169334"/>
            </a:xfrm>
            <a:custGeom>
              <a:avLst/>
              <a:gdLst>
                <a:gd name="connsiteX0" fmla="*/ 154895 w 1662553"/>
                <a:gd name="connsiteY0" fmla="*/ 0 h 169334"/>
                <a:gd name="connsiteX1" fmla="*/ 1662553 w 1662553"/>
                <a:gd name="connsiteY1" fmla="*/ 0 h 169334"/>
                <a:gd name="connsiteX2" fmla="*/ 1662553 w 1662553"/>
                <a:gd name="connsiteY2" fmla="*/ 169334 h 169334"/>
                <a:gd name="connsiteX3" fmla="*/ 0 w 1662553"/>
                <a:gd name="connsiteY3" fmla="*/ 169334 h 169334"/>
                <a:gd name="connsiteX4" fmla="*/ 154895 w 1662553"/>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3" h="169334">
                  <a:moveTo>
                    <a:pt x="154895" y="0"/>
                  </a:moveTo>
                  <a:lnTo>
                    <a:pt x="1662553" y="0"/>
                  </a:lnTo>
                  <a:lnTo>
                    <a:pt x="1662553"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32">
              <a:extLst>
                <a:ext uri="{FF2B5EF4-FFF2-40B4-BE49-F238E27FC236}">
                  <a16:creationId xmlns:a16="http://schemas.microsoft.com/office/drawing/2014/main" id="{C1E9A834-0366-452D-5F96-CE6A4A783A75}"/>
                </a:ext>
              </a:extLst>
            </p:cNvPr>
            <p:cNvSpPr/>
            <p:nvPr/>
          </p:nvSpPr>
          <p:spPr>
            <a:xfrm>
              <a:off x="12922757" y="6166021"/>
              <a:ext cx="1964266" cy="169334"/>
            </a:xfrm>
            <a:custGeom>
              <a:avLst/>
              <a:gdLst>
                <a:gd name="connsiteX0" fmla="*/ 206297 w 1964266"/>
                <a:gd name="connsiteY0" fmla="*/ 0 h 169334"/>
                <a:gd name="connsiteX1" fmla="*/ 1964266 w 1964266"/>
                <a:gd name="connsiteY1" fmla="*/ 0 h 169334"/>
                <a:gd name="connsiteX2" fmla="*/ 1964266 w 1964266"/>
                <a:gd name="connsiteY2" fmla="*/ 169334 h 169334"/>
                <a:gd name="connsiteX3" fmla="*/ 0 w 1964266"/>
                <a:gd name="connsiteY3" fmla="*/ 169334 h 169334"/>
                <a:gd name="connsiteX4" fmla="*/ 0 w 1964266"/>
                <a:gd name="connsiteY4" fmla="*/ 167907 h 169334"/>
                <a:gd name="connsiteX5" fmla="*/ 52708 w 1964266"/>
                <a:gd name="connsiteY5" fmla="*/ 167907 h 169334"/>
                <a:gd name="connsiteX6" fmla="*/ 206297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206297" y="0"/>
                  </a:moveTo>
                  <a:lnTo>
                    <a:pt x="1964266" y="0"/>
                  </a:lnTo>
                  <a:lnTo>
                    <a:pt x="1964266" y="169334"/>
                  </a:lnTo>
                  <a:lnTo>
                    <a:pt x="0" y="169334"/>
                  </a:lnTo>
                  <a:lnTo>
                    <a:pt x="0" y="167907"/>
                  </a:lnTo>
                  <a:lnTo>
                    <a:pt x="52708" y="167907"/>
                  </a:lnTo>
                  <a:lnTo>
                    <a:pt x="206297"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Arrow: Chevron 33">
              <a:extLst>
                <a:ext uri="{FF2B5EF4-FFF2-40B4-BE49-F238E27FC236}">
                  <a16:creationId xmlns:a16="http://schemas.microsoft.com/office/drawing/2014/main" id="{DD145D95-9252-FC99-5BF0-24E97FF31175}"/>
                </a:ext>
              </a:extLst>
            </p:cNvPr>
            <p:cNvSpPr/>
            <p:nvPr/>
          </p:nvSpPr>
          <p:spPr>
            <a:xfrm>
              <a:off x="13940903" y="4149527"/>
              <a:ext cx="1998133" cy="2184400"/>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Tree>
    <p:extLst>
      <p:ext uri="{BB962C8B-B14F-4D97-AF65-F5344CB8AC3E}">
        <p14:creationId xmlns:p14="http://schemas.microsoft.com/office/powerpoint/2010/main" val="227596882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8" accel="30000" decel="7000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additive="base">
                                        <p:cTn id="37" dur="500" fill="hold"/>
                                        <p:tgtEl>
                                          <p:spTgt spid="6"/>
                                        </p:tgtEl>
                                        <p:attrNameLst>
                                          <p:attrName>ppt_x</p:attrName>
                                        </p:attrNameLst>
                                      </p:cBhvr>
                                      <p:tavLst>
                                        <p:tav tm="0">
                                          <p:val>
                                            <p:strVal val="0-#ppt_w/2"/>
                                          </p:val>
                                        </p:tav>
                                        <p:tav tm="100000">
                                          <p:val>
                                            <p:strVal val="#ppt_x"/>
                                          </p:val>
                                        </p:tav>
                                      </p:tavLst>
                                    </p:anim>
                                    <p:anim calcmode="lin" valueType="num">
                                      <p:cBhvr additive="base">
                                        <p:cTn id="38"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BA494CD-BD93-B802-929D-34EEFDC60AE0}"/>
              </a:ext>
            </a:extLst>
          </p:cNvPr>
          <p:cNvSpPr/>
          <p:nvPr/>
        </p:nvSpPr>
        <p:spPr>
          <a:xfrm>
            <a:off x="4265022" y="4402007"/>
            <a:ext cx="9757955" cy="1505933"/>
          </a:xfrm>
          <a:prstGeom prst="rect">
            <a:avLst/>
          </a:prstGeom>
          <a:solidFill>
            <a:srgbClr val="1E1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4A9C717-420A-E5AF-AF21-1585E0D36E94}"/>
              </a:ext>
            </a:extLst>
          </p:cNvPr>
          <p:cNvSpPr/>
          <p:nvPr/>
        </p:nvSpPr>
        <p:spPr>
          <a:xfrm>
            <a:off x="0" y="5905500"/>
            <a:ext cx="18288000" cy="533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5">
            <a:extLst>
              <a:ext uri="{FF2B5EF4-FFF2-40B4-BE49-F238E27FC236}">
                <a16:creationId xmlns:a16="http://schemas.microsoft.com/office/drawing/2014/main" id="{BD0E0767-FDE2-7BCB-1863-0339E1367EA5}"/>
              </a:ext>
            </a:extLst>
          </p:cNvPr>
          <p:cNvSpPr txBox="1">
            <a:spLocks/>
          </p:cNvSpPr>
          <p:nvPr/>
        </p:nvSpPr>
        <p:spPr>
          <a:xfrm>
            <a:off x="3009900" y="4381500"/>
            <a:ext cx="12268200" cy="1612800"/>
          </a:xfrm>
          <a:prstGeom prst="rect">
            <a:avLst/>
          </a:prstGeom>
        </p:spPr>
        <p:txBody>
          <a:bodyPr vert="horz" lIns="91440" tIns="45720" rIns="91440" bIns="45720" rtlCol="0" anchor="ctr">
            <a:normAutofit/>
          </a:bodyPr>
          <a:lstStyle>
            <a:lvl1pPr algn="ctr" defTabSz="1371417" rtl="0" eaLnBrk="1" latinLnBrk="0" hangingPunct="1">
              <a:lnSpc>
                <a:spcPct val="100000"/>
              </a:lnSpc>
              <a:spcBef>
                <a:spcPct val="0"/>
              </a:spcBef>
              <a:buNone/>
              <a:defRPr sz="9600" kern="1200" baseline="0">
                <a:solidFill>
                  <a:schemeClr val="bg1"/>
                </a:solidFill>
                <a:latin typeface="Roboto Bold" pitchFamily="2" charset="0"/>
                <a:ea typeface="+mj-ea"/>
                <a:cs typeface="+mj-cs"/>
              </a:defRPr>
            </a:lvl1pPr>
          </a:lstStyle>
          <a:p>
            <a:pPr marL="0" marR="0" lvl="0" indent="0" algn="ctr" defTabSz="1371417" rtl="0" eaLnBrk="1" fontAlgn="auto" latinLnBrk="0" hangingPunct="1">
              <a:lnSpc>
                <a:spcPct val="100000"/>
              </a:lnSpc>
              <a:spcBef>
                <a:spcPct val="0"/>
              </a:spcBef>
              <a:spcAft>
                <a:spcPts val="0"/>
              </a:spcAft>
              <a:buClrTx/>
              <a:buSzTx/>
              <a:buFontTx/>
              <a:buNone/>
              <a:tabLst/>
              <a:defRPr/>
            </a:pPr>
            <a:r>
              <a:rPr kumimoji="1" lang="en-US" altLang="ja-JP" dirty="0" smtClean="0">
                <a:solidFill>
                  <a:sysClr val="window" lastClr="FFFFFF"/>
                </a:solidFill>
              </a:rPr>
              <a:t>THE </a:t>
            </a:r>
            <a:r>
              <a:rPr kumimoji="1" lang="en-US" altLang="ja-JP" dirty="0" smtClean="0">
                <a:solidFill>
                  <a:srgbClr val="F84261"/>
                </a:solidFill>
              </a:rPr>
              <a:t>IMPACT</a:t>
            </a:r>
            <a:endParaRPr kumimoji="1" lang="ja-JP" altLang="en-US" sz="9600" b="0" i="0" u="none" strike="noStrike" kern="1200" cap="none" spc="0" normalizeH="0" baseline="0" noProof="0" dirty="0">
              <a:ln>
                <a:noFill/>
              </a:ln>
              <a:solidFill>
                <a:srgbClr val="F84261"/>
              </a:solidFill>
              <a:effectLst/>
              <a:uLnTx/>
              <a:uFillTx/>
            </a:endParaRPr>
          </a:p>
        </p:txBody>
      </p:sp>
      <p:sp>
        <p:nvSpPr>
          <p:cNvPr id="12" name="Text Placeholder 8">
            <a:extLst>
              <a:ext uri="{FF2B5EF4-FFF2-40B4-BE49-F238E27FC236}">
                <a16:creationId xmlns:a16="http://schemas.microsoft.com/office/drawing/2014/main" id="{FD68D399-5344-8528-B339-1637476F6156}"/>
              </a:ext>
            </a:extLst>
          </p:cNvPr>
          <p:cNvSpPr txBox="1">
            <a:spLocks/>
          </p:cNvSpPr>
          <p:nvPr/>
        </p:nvSpPr>
        <p:spPr>
          <a:xfrm>
            <a:off x="1015999" y="5925412"/>
            <a:ext cx="5080002" cy="537027"/>
          </a:xfrm>
          <a:prstGeom prst="rect">
            <a:avLst/>
          </a:prstGeom>
        </p:spPr>
        <p:txBody>
          <a:bodyPr vert="horz" lIns="91440" tIns="45720" rIns="91440" bIns="45720" numCol="1" spcCol="360000" rtlCol="0" anchor="b">
            <a:normAutofit lnSpcReduction="10000"/>
          </a:bodyPr>
          <a:lstStyle>
            <a:lvl1pPr marL="0" indent="0" algn="ctr" defTabSz="1371417" rtl="0" eaLnBrk="1" latinLnBrk="0" hangingPunct="1">
              <a:lnSpc>
                <a:spcPct val="100000"/>
              </a:lnSpc>
              <a:spcBef>
                <a:spcPts val="0"/>
              </a:spcBef>
              <a:buClr>
                <a:schemeClr val="accent1"/>
              </a:buClr>
              <a:buFontTx/>
              <a:buNone/>
              <a:defRPr sz="3200" kern="1200" baseline="0">
                <a:solidFill>
                  <a:schemeClr val="bg2"/>
                </a:solidFill>
                <a:latin typeface="+mj-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0">
              <a:buClr>
                <a:srgbClr val="EB3F5C"/>
              </a:buClr>
              <a:defRPr/>
            </a:pPr>
            <a:r>
              <a:rPr lang="en-IN" b="1" dirty="0"/>
              <a:t>Economic Impact</a:t>
            </a:r>
            <a:endParaRPr kumimoji="1" lang="ja-JP" altLang="en-US" sz="3200" b="0" i="0" u="none" strike="noStrike" kern="1200" cap="none" spc="0" normalizeH="0" baseline="0" noProof="0" dirty="0">
              <a:ln>
                <a:noFill/>
              </a:ln>
              <a:solidFill>
                <a:srgbClr val="EAEAEA"/>
              </a:solidFill>
              <a:effectLst/>
              <a:uLnTx/>
              <a:uFillTx/>
              <a:latin typeface="Roboto Bold"/>
              <a:cs typeface="+mn-cs"/>
            </a:endParaRPr>
          </a:p>
        </p:txBody>
      </p:sp>
      <p:sp>
        <p:nvSpPr>
          <p:cNvPr id="13" name="Text Placeholder 9">
            <a:extLst>
              <a:ext uri="{FF2B5EF4-FFF2-40B4-BE49-F238E27FC236}">
                <a16:creationId xmlns:a16="http://schemas.microsoft.com/office/drawing/2014/main" id="{1A24A194-8F88-F1FA-4861-DA4A2E46EFAC}"/>
              </a:ext>
            </a:extLst>
          </p:cNvPr>
          <p:cNvSpPr txBox="1">
            <a:spLocks/>
          </p:cNvSpPr>
          <p:nvPr/>
        </p:nvSpPr>
        <p:spPr>
          <a:xfrm>
            <a:off x="1099876" y="6611684"/>
            <a:ext cx="4925165" cy="2122108"/>
          </a:xfrm>
          <a:prstGeom prst="rect">
            <a:avLst/>
          </a:prstGeom>
        </p:spPr>
        <p:txBody>
          <a:bodyPr vert="horz" lIns="91440" tIns="45720" rIns="91440" bIns="45720" numCol="1" spcCol="360000" rtlCol="0" anchor="t">
            <a:normAutofit/>
          </a:bodyPr>
          <a:lstStyle>
            <a:lvl1pPr marL="0" indent="0" algn="ctr"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gn="just">
              <a:buClr>
                <a:srgbClr val="EB3F5C"/>
              </a:buClr>
            </a:pPr>
            <a:r>
              <a:rPr lang="en-US" sz="2400" dirty="0">
                <a:latin typeface="Roboto"/>
              </a:rPr>
              <a:t>The attack disrupted the energy sector, causing fuel shortages and price increases, which had a ripple effect on the national economy.</a:t>
            </a:r>
            <a:endParaRPr kumimoji="1" lang="ja-JP" altLang="en-US" sz="2400" b="0" i="0" u="none" strike="noStrike" kern="1200" cap="none" spc="0" normalizeH="0" baseline="0" noProof="0" dirty="0">
              <a:ln>
                <a:noFill/>
              </a:ln>
              <a:solidFill>
                <a:srgbClr val="EAEAEA"/>
              </a:solidFill>
              <a:effectLst/>
              <a:uLnTx/>
              <a:uFillTx/>
              <a:latin typeface="Roboto"/>
            </a:endParaRPr>
          </a:p>
        </p:txBody>
      </p:sp>
      <p:sp>
        <p:nvSpPr>
          <p:cNvPr id="14" name="Text Placeholder 10">
            <a:extLst>
              <a:ext uri="{FF2B5EF4-FFF2-40B4-BE49-F238E27FC236}">
                <a16:creationId xmlns:a16="http://schemas.microsoft.com/office/drawing/2014/main" id="{A9243E89-6F0D-650C-6DEC-737A74BEF351}"/>
              </a:ext>
            </a:extLst>
          </p:cNvPr>
          <p:cNvSpPr txBox="1">
            <a:spLocks/>
          </p:cNvSpPr>
          <p:nvPr/>
        </p:nvSpPr>
        <p:spPr>
          <a:xfrm>
            <a:off x="6603999" y="5925412"/>
            <a:ext cx="5080002" cy="537027"/>
          </a:xfrm>
          <a:prstGeom prst="rect">
            <a:avLst/>
          </a:prstGeom>
        </p:spPr>
        <p:txBody>
          <a:bodyPr vert="horz" lIns="91440" tIns="45720" rIns="91440" bIns="45720" numCol="1" spcCol="360000" rtlCol="0" anchor="b">
            <a:normAutofit lnSpcReduction="10000"/>
          </a:bodyPr>
          <a:lstStyle>
            <a:lvl1pPr marL="0" indent="0" algn="ctr" defTabSz="1371417" rtl="0" eaLnBrk="1" latinLnBrk="0" hangingPunct="1">
              <a:lnSpc>
                <a:spcPct val="100000"/>
              </a:lnSpc>
              <a:spcBef>
                <a:spcPts val="0"/>
              </a:spcBef>
              <a:buClr>
                <a:schemeClr val="accent1"/>
              </a:buClr>
              <a:buFontTx/>
              <a:buNone/>
              <a:defRPr sz="3200" kern="1200" baseline="0">
                <a:solidFill>
                  <a:schemeClr val="bg2"/>
                </a:solidFill>
                <a:latin typeface="+mj-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0">
              <a:buClr>
                <a:srgbClr val="EB3F5C"/>
              </a:buClr>
              <a:defRPr/>
            </a:pPr>
            <a:r>
              <a:rPr lang="en-IN" b="1" dirty="0"/>
              <a:t>Infrastructure Vulnerabilities</a:t>
            </a:r>
            <a:endParaRPr kumimoji="1" lang="ja-JP" altLang="en-US" sz="3200" b="0" i="0" u="none" strike="noStrike" kern="1200" cap="none" spc="0" normalizeH="0" baseline="0" noProof="0" dirty="0">
              <a:ln>
                <a:noFill/>
              </a:ln>
              <a:solidFill>
                <a:srgbClr val="EAEAEA"/>
              </a:solidFill>
              <a:effectLst/>
              <a:uLnTx/>
              <a:uFillTx/>
              <a:latin typeface="Roboto Bold"/>
              <a:cs typeface="+mn-cs"/>
            </a:endParaRPr>
          </a:p>
        </p:txBody>
      </p:sp>
      <p:sp>
        <p:nvSpPr>
          <p:cNvPr id="15" name="Text Placeholder 11">
            <a:extLst>
              <a:ext uri="{FF2B5EF4-FFF2-40B4-BE49-F238E27FC236}">
                <a16:creationId xmlns:a16="http://schemas.microsoft.com/office/drawing/2014/main" id="{25675E21-7D7A-4E93-0BF7-87CCD3A467CE}"/>
              </a:ext>
            </a:extLst>
          </p:cNvPr>
          <p:cNvSpPr txBox="1">
            <a:spLocks/>
          </p:cNvSpPr>
          <p:nvPr/>
        </p:nvSpPr>
        <p:spPr>
          <a:xfrm>
            <a:off x="7089890" y="6611684"/>
            <a:ext cx="4510161" cy="2122108"/>
          </a:xfrm>
          <a:prstGeom prst="rect">
            <a:avLst/>
          </a:prstGeom>
        </p:spPr>
        <p:txBody>
          <a:bodyPr vert="horz" lIns="91440" tIns="45720" rIns="91440" bIns="45720" numCol="1" spcCol="360000" rtlCol="0" anchor="t">
            <a:normAutofit/>
          </a:bodyPr>
          <a:lstStyle>
            <a:lvl1pPr marL="0" indent="0" algn="ctr"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gn="just">
              <a:buClr>
                <a:srgbClr val="EB3F5C"/>
              </a:buClr>
            </a:pPr>
            <a:r>
              <a:rPr lang="en-US" sz="2400" dirty="0">
                <a:latin typeface="Roboto"/>
              </a:rPr>
              <a:t>It exposed vulnerabilities in critical infrastructure that could be exploited by cybercriminals or nation-state actors.</a:t>
            </a:r>
            <a:r>
              <a:rPr kumimoji="1" lang="en-US" altLang="ja-JP" sz="2400" b="0" i="0" u="none" strike="noStrike" kern="1200" cap="none" spc="0" normalizeH="0" baseline="0" noProof="0" dirty="0" smtClean="0">
                <a:ln>
                  <a:noFill/>
                </a:ln>
                <a:solidFill>
                  <a:schemeClr val="bg1"/>
                </a:solidFill>
                <a:effectLst/>
                <a:uLnTx/>
                <a:uFillTx/>
                <a:latin typeface="Roboto"/>
              </a:rPr>
              <a:t>.</a:t>
            </a:r>
            <a:endParaRPr kumimoji="1" lang="ja-JP" altLang="en-US" sz="2400" b="0" i="0" u="none" strike="noStrike" kern="1200" cap="none" spc="0" normalizeH="0" baseline="0" noProof="0" dirty="0">
              <a:ln>
                <a:noFill/>
              </a:ln>
              <a:solidFill>
                <a:srgbClr val="EAEAEA"/>
              </a:solidFill>
              <a:effectLst/>
              <a:uLnTx/>
              <a:uFillTx/>
              <a:latin typeface="Roboto"/>
            </a:endParaRPr>
          </a:p>
        </p:txBody>
      </p:sp>
      <p:sp>
        <p:nvSpPr>
          <p:cNvPr id="16" name="Text Placeholder 12">
            <a:extLst>
              <a:ext uri="{FF2B5EF4-FFF2-40B4-BE49-F238E27FC236}">
                <a16:creationId xmlns:a16="http://schemas.microsoft.com/office/drawing/2014/main" id="{752F4490-A8A7-BA1D-D78C-5ABC7DCEBDEB}"/>
              </a:ext>
            </a:extLst>
          </p:cNvPr>
          <p:cNvSpPr txBox="1">
            <a:spLocks/>
          </p:cNvSpPr>
          <p:nvPr/>
        </p:nvSpPr>
        <p:spPr>
          <a:xfrm>
            <a:off x="12191999" y="5910905"/>
            <a:ext cx="5080002" cy="537027"/>
          </a:xfrm>
          <a:prstGeom prst="rect">
            <a:avLst/>
          </a:prstGeom>
        </p:spPr>
        <p:txBody>
          <a:bodyPr vert="horz" lIns="91440" tIns="45720" rIns="91440" bIns="45720" numCol="1" spcCol="360000" rtlCol="0" anchor="b">
            <a:normAutofit lnSpcReduction="10000"/>
          </a:bodyPr>
          <a:lstStyle>
            <a:lvl1pPr marL="0" indent="0" algn="ctr" defTabSz="1371417" rtl="0" eaLnBrk="1" latinLnBrk="0" hangingPunct="1">
              <a:lnSpc>
                <a:spcPct val="100000"/>
              </a:lnSpc>
              <a:spcBef>
                <a:spcPts val="0"/>
              </a:spcBef>
              <a:buClr>
                <a:schemeClr val="accent1"/>
              </a:buClr>
              <a:buFontTx/>
              <a:buNone/>
              <a:defRPr sz="3200" kern="1200" baseline="0">
                <a:solidFill>
                  <a:schemeClr val="bg2"/>
                </a:solidFill>
                <a:latin typeface="+mj-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0">
              <a:buClr>
                <a:srgbClr val="EB3F5C"/>
              </a:buClr>
              <a:defRPr/>
            </a:pPr>
            <a:r>
              <a:rPr lang="en-IN" b="1" dirty="0"/>
              <a:t>Cybersecurity Preparedness</a:t>
            </a:r>
            <a:endParaRPr kumimoji="1" lang="ja-JP" altLang="en-US" sz="3200" b="0" i="0" u="none" strike="noStrike" kern="1200" cap="none" spc="0" normalizeH="0" baseline="0" noProof="0" dirty="0">
              <a:ln>
                <a:noFill/>
              </a:ln>
              <a:solidFill>
                <a:srgbClr val="EAEAEA"/>
              </a:solidFill>
              <a:effectLst/>
              <a:uLnTx/>
              <a:uFillTx/>
              <a:latin typeface="Roboto Bold"/>
              <a:cs typeface="+mn-cs"/>
            </a:endParaRPr>
          </a:p>
        </p:txBody>
      </p:sp>
      <p:sp>
        <p:nvSpPr>
          <p:cNvPr id="17" name="Text Placeholder 13">
            <a:extLst>
              <a:ext uri="{FF2B5EF4-FFF2-40B4-BE49-F238E27FC236}">
                <a16:creationId xmlns:a16="http://schemas.microsoft.com/office/drawing/2014/main" id="{835F477C-AE8F-6F0C-F0B5-A7068C81E252}"/>
              </a:ext>
            </a:extLst>
          </p:cNvPr>
          <p:cNvSpPr txBox="1">
            <a:spLocks/>
          </p:cNvSpPr>
          <p:nvPr/>
        </p:nvSpPr>
        <p:spPr>
          <a:xfrm>
            <a:off x="12505869" y="6593324"/>
            <a:ext cx="5729404" cy="2848468"/>
          </a:xfrm>
          <a:prstGeom prst="rect">
            <a:avLst/>
          </a:prstGeom>
        </p:spPr>
        <p:txBody>
          <a:bodyPr vert="horz" lIns="91440" tIns="45720" rIns="91440" bIns="45720" numCol="1" spcCol="360000" rtlCol="0" anchor="t">
            <a:noAutofit/>
          </a:bodyPr>
          <a:lstStyle>
            <a:lvl1pPr marL="0" indent="0" algn="ctr"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algn="just">
              <a:buClr>
                <a:srgbClr val="EB3F5C"/>
              </a:buClr>
            </a:pPr>
            <a:r>
              <a:rPr lang="en-US" sz="2000" dirty="0">
                <a:latin typeface="Roboto"/>
              </a:rPr>
              <a:t>The incident raised concerns about the ability of companies and governments to respond effectively to cyber threats. To protect systems and data in our technology-dependent world, it's crucial to invest in cybersecurity measures, develop robust response plans, and conduct regular training and drills.</a:t>
            </a:r>
            <a:endParaRPr kumimoji="1" lang="ja-JP" altLang="en-US" sz="2000" b="0" i="0" u="none" strike="noStrike" kern="1200" cap="none" spc="0" normalizeH="0" baseline="0" noProof="0" dirty="0">
              <a:ln>
                <a:noFill/>
              </a:ln>
              <a:solidFill>
                <a:srgbClr val="EAEAEA"/>
              </a:solidFill>
              <a:effectLst/>
              <a:uLnTx/>
              <a:uFillTx/>
              <a:latin typeface="Roboto"/>
            </a:endParaRPr>
          </a:p>
        </p:txBody>
      </p:sp>
      <p:sp>
        <p:nvSpPr>
          <p:cNvPr id="29" name="Rectangle 28">
            <a:extLst>
              <a:ext uri="{FF2B5EF4-FFF2-40B4-BE49-F238E27FC236}">
                <a16:creationId xmlns:a16="http://schemas.microsoft.com/office/drawing/2014/main" id="{DA51977B-C809-C57D-F633-70E7B662F053}"/>
              </a:ext>
            </a:extLst>
          </p:cNvPr>
          <p:cNvSpPr/>
          <p:nvPr/>
        </p:nvSpPr>
        <p:spPr>
          <a:xfrm>
            <a:off x="2286001" y="4400062"/>
            <a:ext cx="1981200" cy="1504461"/>
          </a:xfrm>
          <a:prstGeom prst="rect">
            <a:avLst/>
          </a:prstGeom>
          <a:solidFill>
            <a:srgbClr val="1E1E1E">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61AA615-C191-3907-46E6-AEF3DBFC924A}"/>
              </a:ext>
            </a:extLst>
          </p:cNvPr>
          <p:cNvSpPr/>
          <p:nvPr/>
        </p:nvSpPr>
        <p:spPr>
          <a:xfrm>
            <a:off x="946484" y="4400062"/>
            <a:ext cx="1339517" cy="1504461"/>
          </a:xfrm>
          <a:prstGeom prst="rect">
            <a:avLst/>
          </a:prstGeom>
          <a:solidFill>
            <a:srgbClr val="1E1E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8125D47F-2C82-9F97-EE12-7130F6EB8987}"/>
              </a:ext>
            </a:extLst>
          </p:cNvPr>
          <p:cNvSpPr/>
          <p:nvPr/>
        </p:nvSpPr>
        <p:spPr>
          <a:xfrm>
            <a:off x="1" y="4400061"/>
            <a:ext cx="945661" cy="1499618"/>
          </a:xfrm>
          <a:prstGeom prst="rect">
            <a:avLst/>
          </a:prstGeom>
          <a:solidFill>
            <a:srgbClr val="1E1E1E">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9C610162-0AD3-3021-F249-B3B84227116A}"/>
              </a:ext>
            </a:extLst>
          </p:cNvPr>
          <p:cNvSpPr/>
          <p:nvPr/>
        </p:nvSpPr>
        <p:spPr>
          <a:xfrm rot="10800000">
            <a:off x="16005412" y="4510897"/>
            <a:ext cx="1339517" cy="1504461"/>
          </a:xfrm>
          <a:prstGeom prst="rect">
            <a:avLst/>
          </a:prstGeom>
          <a:solidFill>
            <a:srgbClr val="1E1E1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0A880108-D244-63AE-EB62-0589CA91416A}"/>
              </a:ext>
            </a:extLst>
          </p:cNvPr>
          <p:cNvSpPr/>
          <p:nvPr/>
        </p:nvSpPr>
        <p:spPr>
          <a:xfrm rot="10800000">
            <a:off x="17345751" y="4404905"/>
            <a:ext cx="945661" cy="1499618"/>
          </a:xfrm>
          <a:prstGeom prst="rect">
            <a:avLst/>
          </a:prstGeom>
          <a:solidFill>
            <a:srgbClr val="1E1E1E">
              <a:alpha val="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9" name="Group 68">
            <a:extLst>
              <a:ext uri="{FF2B5EF4-FFF2-40B4-BE49-F238E27FC236}">
                <a16:creationId xmlns:a16="http://schemas.microsoft.com/office/drawing/2014/main" id="{E357FB7C-E23D-A29E-F400-01F6478B0CB2}"/>
              </a:ext>
            </a:extLst>
          </p:cNvPr>
          <p:cNvGrpSpPr/>
          <p:nvPr/>
        </p:nvGrpSpPr>
        <p:grpSpPr>
          <a:xfrm>
            <a:off x="152400" y="6442363"/>
            <a:ext cx="895760" cy="649136"/>
            <a:chOff x="12922757" y="4149527"/>
            <a:chExt cx="3016282" cy="2185828"/>
          </a:xfrm>
        </p:grpSpPr>
        <p:sp>
          <p:nvSpPr>
            <p:cNvPr id="70" name="Freeform: Shape 69">
              <a:extLst>
                <a:ext uri="{FF2B5EF4-FFF2-40B4-BE49-F238E27FC236}">
                  <a16:creationId xmlns:a16="http://schemas.microsoft.com/office/drawing/2014/main" id="{CC14CD67-4C98-1E1A-5527-285198E80402}"/>
                </a:ext>
              </a:extLst>
            </p:cNvPr>
            <p:cNvSpPr/>
            <p:nvPr/>
          </p:nvSpPr>
          <p:spPr>
            <a:xfrm>
              <a:off x="12957100" y="4151632"/>
              <a:ext cx="1964267" cy="169333"/>
            </a:xfrm>
            <a:custGeom>
              <a:avLst/>
              <a:gdLst>
                <a:gd name="connsiteX0" fmla="*/ 0 w 1964266"/>
                <a:gd name="connsiteY0" fmla="*/ 0 h 169334"/>
                <a:gd name="connsiteX1" fmla="*/ 1964266 w 1964266"/>
                <a:gd name="connsiteY1" fmla="*/ 0 h 169334"/>
                <a:gd name="connsiteX2" fmla="*/ 1964266 w 1964266"/>
                <a:gd name="connsiteY2" fmla="*/ 169334 h 169334"/>
                <a:gd name="connsiteX3" fmla="*/ 170203 w 1964266"/>
                <a:gd name="connsiteY3" fmla="*/ 169334 h 169334"/>
                <a:gd name="connsiteX4" fmla="*/ 18364 w 1964266"/>
                <a:gd name="connsiteY4" fmla="*/ 3340 h 169334"/>
                <a:gd name="connsiteX5" fmla="*/ 0 w 1964266"/>
                <a:gd name="connsiteY5" fmla="*/ 3340 h 169334"/>
                <a:gd name="connsiteX6" fmla="*/ 0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0" y="0"/>
                  </a:moveTo>
                  <a:lnTo>
                    <a:pt x="1964266" y="0"/>
                  </a:lnTo>
                  <a:lnTo>
                    <a:pt x="1964266" y="169334"/>
                  </a:lnTo>
                  <a:lnTo>
                    <a:pt x="170203" y="169334"/>
                  </a:lnTo>
                  <a:lnTo>
                    <a:pt x="18364" y="3340"/>
                  </a:lnTo>
                  <a:lnTo>
                    <a:pt x="0" y="334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1" name="Freeform: Shape 70">
              <a:extLst>
                <a:ext uri="{FF2B5EF4-FFF2-40B4-BE49-F238E27FC236}">
                  <a16:creationId xmlns:a16="http://schemas.microsoft.com/office/drawing/2014/main" id="{C6961AF0-819D-8695-EF68-7253A3279CEF}"/>
                </a:ext>
              </a:extLst>
            </p:cNvPr>
            <p:cNvSpPr/>
            <p:nvPr/>
          </p:nvSpPr>
          <p:spPr>
            <a:xfrm>
              <a:off x="13237193" y="4435655"/>
              <a:ext cx="1675588" cy="169334"/>
            </a:xfrm>
            <a:custGeom>
              <a:avLst/>
              <a:gdLst>
                <a:gd name="connsiteX0" fmla="*/ 0 w 1675588"/>
                <a:gd name="connsiteY0" fmla="*/ 0 h 169334"/>
                <a:gd name="connsiteX1" fmla="*/ 1675588 w 1675588"/>
                <a:gd name="connsiteY1" fmla="*/ 0 h 169334"/>
                <a:gd name="connsiteX2" fmla="*/ 1675588 w 1675588"/>
                <a:gd name="connsiteY2" fmla="*/ 169334 h 169334"/>
                <a:gd name="connsiteX3" fmla="*/ 154895 w 1675588"/>
                <a:gd name="connsiteY3" fmla="*/ 169334 h 169334"/>
                <a:gd name="connsiteX4" fmla="*/ 0 w 1675588"/>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588" h="169334">
                  <a:moveTo>
                    <a:pt x="0" y="0"/>
                  </a:moveTo>
                  <a:lnTo>
                    <a:pt x="1675588" y="0"/>
                  </a:lnTo>
                  <a:lnTo>
                    <a:pt x="1675588"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2" name="Freeform: Shape 71">
              <a:extLst>
                <a:ext uri="{FF2B5EF4-FFF2-40B4-BE49-F238E27FC236}">
                  <a16:creationId xmlns:a16="http://schemas.microsoft.com/office/drawing/2014/main" id="{427AA012-AA62-6F79-49A2-BD5451DB4E59}"/>
                </a:ext>
              </a:extLst>
            </p:cNvPr>
            <p:cNvSpPr/>
            <p:nvPr/>
          </p:nvSpPr>
          <p:spPr>
            <a:xfrm>
              <a:off x="13501977" y="4725122"/>
              <a:ext cx="1410804" cy="169334"/>
            </a:xfrm>
            <a:custGeom>
              <a:avLst/>
              <a:gdLst>
                <a:gd name="connsiteX0" fmla="*/ 0 w 1410804"/>
                <a:gd name="connsiteY0" fmla="*/ 0 h 169334"/>
                <a:gd name="connsiteX1" fmla="*/ 1410804 w 1410804"/>
                <a:gd name="connsiteY1" fmla="*/ 0 h 169334"/>
                <a:gd name="connsiteX2" fmla="*/ 1410804 w 1410804"/>
                <a:gd name="connsiteY2" fmla="*/ 169334 h 169334"/>
                <a:gd name="connsiteX3" fmla="*/ 154895 w 1410804"/>
                <a:gd name="connsiteY3" fmla="*/ 169334 h 169334"/>
                <a:gd name="connsiteX4" fmla="*/ 0 w 141080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804" h="169334">
                  <a:moveTo>
                    <a:pt x="0" y="0"/>
                  </a:moveTo>
                  <a:lnTo>
                    <a:pt x="1410804" y="0"/>
                  </a:lnTo>
                  <a:lnTo>
                    <a:pt x="1410804"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Shape 72">
              <a:extLst>
                <a:ext uri="{FF2B5EF4-FFF2-40B4-BE49-F238E27FC236}">
                  <a16:creationId xmlns:a16="http://schemas.microsoft.com/office/drawing/2014/main" id="{72BFD3E9-0C6D-F471-2B72-C2FB51053DC0}"/>
                </a:ext>
              </a:extLst>
            </p:cNvPr>
            <p:cNvSpPr/>
            <p:nvPr/>
          </p:nvSpPr>
          <p:spPr>
            <a:xfrm>
              <a:off x="13766761" y="5014589"/>
              <a:ext cx="1137434" cy="169334"/>
            </a:xfrm>
            <a:custGeom>
              <a:avLst/>
              <a:gdLst>
                <a:gd name="connsiteX0" fmla="*/ 0 w 1137434"/>
                <a:gd name="connsiteY0" fmla="*/ 0 h 169334"/>
                <a:gd name="connsiteX1" fmla="*/ 1137434 w 1137434"/>
                <a:gd name="connsiteY1" fmla="*/ 0 h 169334"/>
                <a:gd name="connsiteX2" fmla="*/ 1137434 w 1137434"/>
                <a:gd name="connsiteY2" fmla="*/ 169334 h 169334"/>
                <a:gd name="connsiteX3" fmla="*/ 154894 w 1137434"/>
                <a:gd name="connsiteY3" fmla="*/ 169334 h 169334"/>
                <a:gd name="connsiteX4" fmla="*/ 0 w 113743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434" h="169334">
                  <a:moveTo>
                    <a:pt x="0" y="0"/>
                  </a:moveTo>
                  <a:lnTo>
                    <a:pt x="1137434" y="0"/>
                  </a:lnTo>
                  <a:lnTo>
                    <a:pt x="1137434" y="169334"/>
                  </a:lnTo>
                  <a:lnTo>
                    <a:pt x="154894"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4" name="Freeform: Shape 73">
              <a:extLst>
                <a:ext uri="{FF2B5EF4-FFF2-40B4-BE49-F238E27FC236}">
                  <a16:creationId xmlns:a16="http://schemas.microsoft.com/office/drawing/2014/main" id="{A4CBE634-E90C-DBB8-5F13-472C9ECEE29B}"/>
                </a:ext>
              </a:extLst>
            </p:cNvPr>
            <p:cNvSpPr/>
            <p:nvPr/>
          </p:nvSpPr>
          <p:spPr>
            <a:xfrm>
              <a:off x="13762624" y="5304056"/>
              <a:ext cx="1145865" cy="169334"/>
            </a:xfrm>
            <a:custGeom>
              <a:avLst/>
              <a:gdLst>
                <a:gd name="connsiteX0" fmla="*/ 154895 w 1145865"/>
                <a:gd name="connsiteY0" fmla="*/ 0 h 169334"/>
                <a:gd name="connsiteX1" fmla="*/ 1145865 w 1145865"/>
                <a:gd name="connsiteY1" fmla="*/ 0 h 169334"/>
                <a:gd name="connsiteX2" fmla="*/ 1145865 w 1145865"/>
                <a:gd name="connsiteY2" fmla="*/ 169334 h 169334"/>
                <a:gd name="connsiteX3" fmla="*/ 0 w 1145865"/>
                <a:gd name="connsiteY3" fmla="*/ 169334 h 169334"/>
                <a:gd name="connsiteX4" fmla="*/ 154895 w 114586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865" h="169334">
                  <a:moveTo>
                    <a:pt x="154895" y="0"/>
                  </a:moveTo>
                  <a:lnTo>
                    <a:pt x="1145865" y="0"/>
                  </a:lnTo>
                  <a:lnTo>
                    <a:pt x="1145865"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F14D39BB-283B-57F6-E117-CAB1CA60A94A}"/>
                </a:ext>
              </a:extLst>
            </p:cNvPr>
            <p:cNvSpPr/>
            <p:nvPr/>
          </p:nvSpPr>
          <p:spPr>
            <a:xfrm>
              <a:off x="13497841" y="5593523"/>
              <a:ext cx="1406355" cy="169334"/>
            </a:xfrm>
            <a:custGeom>
              <a:avLst/>
              <a:gdLst>
                <a:gd name="connsiteX0" fmla="*/ 154894 w 1406355"/>
                <a:gd name="connsiteY0" fmla="*/ 0 h 169334"/>
                <a:gd name="connsiteX1" fmla="*/ 1406355 w 1406355"/>
                <a:gd name="connsiteY1" fmla="*/ 0 h 169334"/>
                <a:gd name="connsiteX2" fmla="*/ 1406355 w 1406355"/>
                <a:gd name="connsiteY2" fmla="*/ 169334 h 169334"/>
                <a:gd name="connsiteX3" fmla="*/ 0 w 1406355"/>
                <a:gd name="connsiteY3" fmla="*/ 169334 h 169334"/>
                <a:gd name="connsiteX4" fmla="*/ 154894 w 140635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355" h="169334">
                  <a:moveTo>
                    <a:pt x="154894" y="0"/>
                  </a:moveTo>
                  <a:lnTo>
                    <a:pt x="1406355" y="0"/>
                  </a:lnTo>
                  <a:lnTo>
                    <a:pt x="1406355" y="169334"/>
                  </a:lnTo>
                  <a:lnTo>
                    <a:pt x="0" y="169334"/>
                  </a:lnTo>
                  <a:lnTo>
                    <a:pt x="15489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6" name="Freeform: Shape 75">
              <a:extLst>
                <a:ext uri="{FF2B5EF4-FFF2-40B4-BE49-F238E27FC236}">
                  <a16:creationId xmlns:a16="http://schemas.microsoft.com/office/drawing/2014/main" id="{E02A41AD-1F6F-0BBC-6A86-09309B921C1A}"/>
                </a:ext>
              </a:extLst>
            </p:cNvPr>
            <p:cNvSpPr/>
            <p:nvPr/>
          </p:nvSpPr>
          <p:spPr>
            <a:xfrm>
              <a:off x="13233057" y="5882990"/>
              <a:ext cx="1662553" cy="169334"/>
            </a:xfrm>
            <a:custGeom>
              <a:avLst/>
              <a:gdLst>
                <a:gd name="connsiteX0" fmla="*/ 154895 w 1662553"/>
                <a:gd name="connsiteY0" fmla="*/ 0 h 169334"/>
                <a:gd name="connsiteX1" fmla="*/ 1662553 w 1662553"/>
                <a:gd name="connsiteY1" fmla="*/ 0 h 169334"/>
                <a:gd name="connsiteX2" fmla="*/ 1662553 w 1662553"/>
                <a:gd name="connsiteY2" fmla="*/ 169334 h 169334"/>
                <a:gd name="connsiteX3" fmla="*/ 0 w 1662553"/>
                <a:gd name="connsiteY3" fmla="*/ 169334 h 169334"/>
                <a:gd name="connsiteX4" fmla="*/ 154895 w 1662553"/>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3" h="169334">
                  <a:moveTo>
                    <a:pt x="154895" y="0"/>
                  </a:moveTo>
                  <a:lnTo>
                    <a:pt x="1662553" y="0"/>
                  </a:lnTo>
                  <a:lnTo>
                    <a:pt x="1662553"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Shape 76">
              <a:extLst>
                <a:ext uri="{FF2B5EF4-FFF2-40B4-BE49-F238E27FC236}">
                  <a16:creationId xmlns:a16="http://schemas.microsoft.com/office/drawing/2014/main" id="{9AD0FCC9-6D87-BED3-0543-C7573A9117BC}"/>
                </a:ext>
              </a:extLst>
            </p:cNvPr>
            <p:cNvSpPr/>
            <p:nvPr/>
          </p:nvSpPr>
          <p:spPr>
            <a:xfrm>
              <a:off x="12922757" y="6166021"/>
              <a:ext cx="1964266" cy="169334"/>
            </a:xfrm>
            <a:custGeom>
              <a:avLst/>
              <a:gdLst>
                <a:gd name="connsiteX0" fmla="*/ 206297 w 1964266"/>
                <a:gd name="connsiteY0" fmla="*/ 0 h 169334"/>
                <a:gd name="connsiteX1" fmla="*/ 1964266 w 1964266"/>
                <a:gd name="connsiteY1" fmla="*/ 0 h 169334"/>
                <a:gd name="connsiteX2" fmla="*/ 1964266 w 1964266"/>
                <a:gd name="connsiteY2" fmla="*/ 169334 h 169334"/>
                <a:gd name="connsiteX3" fmla="*/ 0 w 1964266"/>
                <a:gd name="connsiteY3" fmla="*/ 169334 h 169334"/>
                <a:gd name="connsiteX4" fmla="*/ 0 w 1964266"/>
                <a:gd name="connsiteY4" fmla="*/ 167907 h 169334"/>
                <a:gd name="connsiteX5" fmla="*/ 52708 w 1964266"/>
                <a:gd name="connsiteY5" fmla="*/ 167907 h 169334"/>
                <a:gd name="connsiteX6" fmla="*/ 206297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206297" y="0"/>
                  </a:moveTo>
                  <a:lnTo>
                    <a:pt x="1964266" y="0"/>
                  </a:lnTo>
                  <a:lnTo>
                    <a:pt x="1964266" y="169334"/>
                  </a:lnTo>
                  <a:lnTo>
                    <a:pt x="0" y="169334"/>
                  </a:lnTo>
                  <a:lnTo>
                    <a:pt x="0" y="167907"/>
                  </a:lnTo>
                  <a:lnTo>
                    <a:pt x="52708" y="167907"/>
                  </a:lnTo>
                  <a:lnTo>
                    <a:pt x="206297"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8" name="Arrow: Chevron 77">
              <a:extLst>
                <a:ext uri="{FF2B5EF4-FFF2-40B4-BE49-F238E27FC236}">
                  <a16:creationId xmlns:a16="http://schemas.microsoft.com/office/drawing/2014/main" id="{2F61DCD8-10D0-E154-6977-CCD2AC73CC4C}"/>
                </a:ext>
              </a:extLst>
            </p:cNvPr>
            <p:cNvSpPr/>
            <p:nvPr/>
          </p:nvSpPr>
          <p:spPr>
            <a:xfrm>
              <a:off x="13940905" y="4149527"/>
              <a:ext cx="1998134" cy="2184399"/>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79" name="Group 78">
            <a:extLst>
              <a:ext uri="{FF2B5EF4-FFF2-40B4-BE49-F238E27FC236}">
                <a16:creationId xmlns:a16="http://schemas.microsoft.com/office/drawing/2014/main" id="{B0AAFA65-F29E-F6C5-1425-D8E7AB17DEDA}"/>
              </a:ext>
            </a:extLst>
          </p:cNvPr>
          <p:cNvGrpSpPr/>
          <p:nvPr/>
        </p:nvGrpSpPr>
        <p:grpSpPr>
          <a:xfrm>
            <a:off x="6123709" y="6442363"/>
            <a:ext cx="895760" cy="649136"/>
            <a:chOff x="12922757" y="4149527"/>
            <a:chExt cx="3016282" cy="2185828"/>
          </a:xfrm>
        </p:grpSpPr>
        <p:sp>
          <p:nvSpPr>
            <p:cNvPr id="80" name="Freeform: Shape 79">
              <a:extLst>
                <a:ext uri="{FF2B5EF4-FFF2-40B4-BE49-F238E27FC236}">
                  <a16:creationId xmlns:a16="http://schemas.microsoft.com/office/drawing/2014/main" id="{3A97AD9C-D5BA-E79D-05A9-F160517CA482}"/>
                </a:ext>
              </a:extLst>
            </p:cNvPr>
            <p:cNvSpPr/>
            <p:nvPr/>
          </p:nvSpPr>
          <p:spPr>
            <a:xfrm>
              <a:off x="12957100" y="4151632"/>
              <a:ext cx="1964267" cy="169333"/>
            </a:xfrm>
            <a:custGeom>
              <a:avLst/>
              <a:gdLst>
                <a:gd name="connsiteX0" fmla="*/ 0 w 1964266"/>
                <a:gd name="connsiteY0" fmla="*/ 0 h 169334"/>
                <a:gd name="connsiteX1" fmla="*/ 1964266 w 1964266"/>
                <a:gd name="connsiteY1" fmla="*/ 0 h 169334"/>
                <a:gd name="connsiteX2" fmla="*/ 1964266 w 1964266"/>
                <a:gd name="connsiteY2" fmla="*/ 169334 h 169334"/>
                <a:gd name="connsiteX3" fmla="*/ 170203 w 1964266"/>
                <a:gd name="connsiteY3" fmla="*/ 169334 h 169334"/>
                <a:gd name="connsiteX4" fmla="*/ 18364 w 1964266"/>
                <a:gd name="connsiteY4" fmla="*/ 3340 h 169334"/>
                <a:gd name="connsiteX5" fmla="*/ 0 w 1964266"/>
                <a:gd name="connsiteY5" fmla="*/ 3340 h 169334"/>
                <a:gd name="connsiteX6" fmla="*/ 0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0" y="0"/>
                  </a:moveTo>
                  <a:lnTo>
                    <a:pt x="1964266" y="0"/>
                  </a:lnTo>
                  <a:lnTo>
                    <a:pt x="1964266" y="169334"/>
                  </a:lnTo>
                  <a:lnTo>
                    <a:pt x="170203" y="169334"/>
                  </a:lnTo>
                  <a:lnTo>
                    <a:pt x="18364" y="3340"/>
                  </a:lnTo>
                  <a:lnTo>
                    <a:pt x="0" y="334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Freeform: Shape 80">
              <a:extLst>
                <a:ext uri="{FF2B5EF4-FFF2-40B4-BE49-F238E27FC236}">
                  <a16:creationId xmlns:a16="http://schemas.microsoft.com/office/drawing/2014/main" id="{887CC989-B18F-D207-9060-3268D48D65AB}"/>
                </a:ext>
              </a:extLst>
            </p:cNvPr>
            <p:cNvSpPr/>
            <p:nvPr/>
          </p:nvSpPr>
          <p:spPr>
            <a:xfrm>
              <a:off x="13237193" y="4435655"/>
              <a:ext cx="1675588" cy="169334"/>
            </a:xfrm>
            <a:custGeom>
              <a:avLst/>
              <a:gdLst>
                <a:gd name="connsiteX0" fmla="*/ 0 w 1675588"/>
                <a:gd name="connsiteY0" fmla="*/ 0 h 169334"/>
                <a:gd name="connsiteX1" fmla="*/ 1675588 w 1675588"/>
                <a:gd name="connsiteY1" fmla="*/ 0 h 169334"/>
                <a:gd name="connsiteX2" fmla="*/ 1675588 w 1675588"/>
                <a:gd name="connsiteY2" fmla="*/ 169334 h 169334"/>
                <a:gd name="connsiteX3" fmla="*/ 154895 w 1675588"/>
                <a:gd name="connsiteY3" fmla="*/ 169334 h 169334"/>
                <a:gd name="connsiteX4" fmla="*/ 0 w 1675588"/>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588" h="169334">
                  <a:moveTo>
                    <a:pt x="0" y="0"/>
                  </a:moveTo>
                  <a:lnTo>
                    <a:pt x="1675588" y="0"/>
                  </a:lnTo>
                  <a:lnTo>
                    <a:pt x="1675588"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2" name="Freeform: Shape 81">
              <a:extLst>
                <a:ext uri="{FF2B5EF4-FFF2-40B4-BE49-F238E27FC236}">
                  <a16:creationId xmlns:a16="http://schemas.microsoft.com/office/drawing/2014/main" id="{E420C5A4-6FFC-15B6-4121-8FD9ACC7EB73}"/>
                </a:ext>
              </a:extLst>
            </p:cNvPr>
            <p:cNvSpPr/>
            <p:nvPr/>
          </p:nvSpPr>
          <p:spPr>
            <a:xfrm>
              <a:off x="13501977" y="4725122"/>
              <a:ext cx="1410804" cy="169334"/>
            </a:xfrm>
            <a:custGeom>
              <a:avLst/>
              <a:gdLst>
                <a:gd name="connsiteX0" fmla="*/ 0 w 1410804"/>
                <a:gd name="connsiteY0" fmla="*/ 0 h 169334"/>
                <a:gd name="connsiteX1" fmla="*/ 1410804 w 1410804"/>
                <a:gd name="connsiteY1" fmla="*/ 0 h 169334"/>
                <a:gd name="connsiteX2" fmla="*/ 1410804 w 1410804"/>
                <a:gd name="connsiteY2" fmla="*/ 169334 h 169334"/>
                <a:gd name="connsiteX3" fmla="*/ 154895 w 1410804"/>
                <a:gd name="connsiteY3" fmla="*/ 169334 h 169334"/>
                <a:gd name="connsiteX4" fmla="*/ 0 w 141080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804" h="169334">
                  <a:moveTo>
                    <a:pt x="0" y="0"/>
                  </a:moveTo>
                  <a:lnTo>
                    <a:pt x="1410804" y="0"/>
                  </a:lnTo>
                  <a:lnTo>
                    <a:pt x="1410804"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3" name="Freeform: Shape 82">
              <a:extLst>
                <a:ext uri="{FF2B5EF4-FFF2-40B4-BE49-F238E27FC236}">
                  <a16:creationId xmlns:a16="http://schemas.microsoft.com/office/drawing/2014/main" id="{43794F78-11E6-AF00-F1B2-D146ED6988A7}"/>
                </a:ext>
              </a:extLst>
            </p:cNvPr>
            <p:cNvSpPr/>
            <p:nvPr/>
          </p:nvSpPr>
          <p:spPr>
            <a:xfrm>
              <a:off x="13766761" y="5014589"/>
              <a:ext cx="1137434" cy="169334"/>
            </a:xfrm>
            <a:custGeom>
              <a:avLst/>
              <a:gdLst>
                <a:gd name="connsiteX0" fmla="*/ 0 w 1137434"/>
                <a:gd name="connsiteY0" fmla="*/ 0 h 169334"/>
                <a:gd name="connsiteX1" fmla="*/ 1137434 w 1137434"/>
                <a:gd name="connsiteY1" fmla="*/ 0 h 169334"/>
                <a:gd name="connsiteX2" fmla="*/ 1137434 w 1137434"/>
                <a:gd name="connsiteY2" fmla="*/ 169334 h 169334"/>
                <a:gd name="connsiteX3" fmla="*/ 154894 w 1137434"/>
                <a:gd name="connsiteY3" fmla="*/ 169334 h 169334"/>
                <a:gd name="connsiteX4" fmla="*/ 0 w 113743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434" h="169334">
                  <a:moveTo>
                    <a:pt x="0" y="0"/>
                  </a:moveTo>
                  <a:lnTo>
                    <a:pt x="1137434" y="0"/>
                  </a:lnTo>
                  <a:lnTo>
                    <a:pt x="1137434" y="169334"/>
                  </a:lnTo>
                  <a:lnTo>
                    <a:pt x="154894"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4" name="Freeform: Shape 83">
              <a:extLst>
                <a:ext uri="{FF2B5EF4-FFF2-40B4-BE49-F238E27FC236}">
                  <a16:creationId xmlns:a16="http://schemas.microsoft.com/office/drawing/2014/main" id="{E3290FD5-C80A-BE0B-C3F2-A6ED2431CB1B}"/>
                </a:ext>
              </a:extLst>
            </p:cNvPr>
            <p:cNvSpPr/>
            <p:nvPr/>
          </p:nvSpPr>
          <p:spPr>
            <a:xfrm>
              <a:off x="13762624" y="5304056"/>
              <a:ext cx="1145865" cy="169334"/>
            </a:xfrm>
            <a:custGeom>
              <a:avLst/>
              <a:gdLst>
                <a:gd name="connsiteX0" fmla="*/ 154895 w 1145865"/>
                <a:gd name="connsiteY0" fmla="*/ 0 h 169334"/>
                <a:gd name="connsiteX1" fmla="*/ 1145865 w 1145865"/>
                <a:gd name="connsiteY1" fmla="*/ 0 h 169334"/>
                <a:gd name="connsiteX2" fmla="*/ 1145865 w 1145865"/>
                <a:gd name="connsiteY2" fmla="*/ 169334 h 169334"/>
                <a:gd name="connsiteX3" fmla="*/ 0 w 1145865"/>
                <a:gd name="connsiteY3" fmla="*/ 169334 h 169334"/>
                <a:gd name="connsiteX4" fmla="*/ 154895 w 114586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865" h="169334">
                  <a:moveTo>
                    <a:pt x="154895" y="0"/>
                  </a:moveTo>
                  <a:lnTo>
                    <a:pt x="1145865" y="0"/>
                  </a:lnTo>
                  <a:lnTo>
                    <a:pt x="1145865"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5" name="Freeform: Shape 84">
              <a:extLst>
                <a:ext uri="{FF2B5EF4-FFF2-40B4-BE49-F238E27FC236}">
                  <a16:creationId xmlns:a16="http://schemas.microsoft.com/office/drawing/2014/main" id="{5BED7116-CBFF-05A0-CC50-9E429DB1C399}"/>
                </a:ext>
              </a:extLst>
            </p:cNvPr>
            <p:cNvSpPr/>
            <p:nvPr/>
          </p:nvSpPr>
          <p:spPr>
            <a:xfrm>
              <a:off x="13497841" y="5593523"/>
              <a:ext cx="1406355" cy="169334"/>
            </a:xfrm>
            <a:custGeom>
              <a:avLst/>
              <a:gdLst>
                <a:gd name="connsiteX0" fmla="*/ 154894 w 1406355"/>
                <a:gd name="connsiteY0" fmla="*/ 0 h 169334"/>
                <a:gd name="connsiteX1" fmla="*/ 1406355 w 1406355"/>
                <a:gd name="connsiteY1" fmla="*/ 0 h 169334"/>
                <a:gd name="connsiteX2" fmla="*/ 1406355 w 1406355"/>
                <a:gd name="connsiteY2" fmla="*/ 169334 h 169334"/>
                <a:gd name="connsiteX3" fmla="*/ 0 w 1406355"/>
                <a:gd name="connsiteY3" fmla="*/ 169334 h 169334"/>
                <a:gd name="connsiteX4" fmla="*/ 154894 w 140635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355" h="169334">
                  <a:moveTo>
                    <a:pt x="154894" y="0"/>
                  </a:moveTo>
                  <a:lnTo>
                    <a:pt x="1406355" y="0"/>
                  </a:lnTo>
                  <a:lnTo>
                    <a:pt x="1406355" y="169334"/>
                  </a:lnTo>
                  <a:lnTo>
                    <a:pt x="0" y="169334"/>
                  </a:lnTo>
                  <a:lnTo>
                    <a:pt x="15489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6" name="Freeform: Shape 85">
              <a:extLst>
                <a:ext uri="{FF2B5EF4-FFF2-40B4-BE49-F238E27FC236}">
                  <a16:creationId xmlns:a16="http://schemas.microsoft.com/office/drawing/2014/main" id="{9CCAE9E8-B303-1CEA-EF21-EE6A71482665}"/>
                </a:ext>
              </a:extLst>
            </p:cNvPr>
            <p:cNvSpPr/>
            <p:nvPr/>
          </p:nvSpPr>
          <p:spPr>
            <a:xfrm>
              <a:off x="13233057" y="5882990"/>
              <a:ext cx="1662553" cy="169334"/>
            </a:xfrm>
            <a:custGeom>
              <a:avLst/>
              <a:gdLst>
                <a:gd name="connsiteX0" fmla="*/ 154895 w 1662553"/>
                <a:gd name="connsiteY0" fmla="*/ 0 h 169334"/>
                <a:gd name="connsiteX1" fmla="*/ 1662553 w 1662553"/>
                <a:gd name="connsiteY1" fmla="*/ 0 h 169334"/>
                <a:gd name="connsiteX2" fmla="*/ 1662553 w 1662553"/>
                <a:gd name="connsiteY2" fmla="*/ 169334 h 169334"/>
                <a:gd name="connsiteX3" fmla="*/ 0 w 1662553"/>
                <a:gd name="connsiteY3" fmla="*/ 169334 h 169334"/>
                <a:gd name="connsiteX4" fmla="*/ 154895 w 1662553"/>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3" h="169334">
                  <a:moveTo>
                    <a:pt x="154895" y="0"/>
                  </a:moveTo>
                  <a:lnTo>
                    <a:pt x="1662553" y="0"/>
                  </a:lnTo>
                  <a:lnTo>
                    <a:pt x="1662553"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7" name="Freeform: Shape 86">
              <a:extLst>
                <a:ext uri="{FF2B5EF4-FFF2-40B4-BE49-F238E27FC236}">
                  <a16:creationId xmlns:a16="http://schemas.microsoft.com/office/drawing/2014/main" id="{8F994532-77E9-D43F-8F38-3A0723E39BF7}"/>
                </a:ext>
              </a:extLst>
            </p:cNvPr>
            <p:cNvSpPr/>
            <p:nvPr/>
          </p:nvSpPr>
          <p:spPr>
            <a:xfrm>
              <a:off x="12922757" y="6166021"/>
              <a:ext cx="1964266" cy="169334"/>
            </a:xfrm>
            <a:custGeom>
              <a:avLst/>
              <a:gdLst>
                <a:gd name="connsiteX0" fmla="*/ 206297 w 1964266"/>
                <a:gd name="connsiteY0" fmla="*/ 0 h 169334"/>
                <a:gd name="connsiteX1" fmla="*/ 1964266 w 1964266"/>
                <a:gd name="connsiteY1" fmla="*/ 0 h 169334"/>
                <a:gd name="connsiteX2" fmla="*/ 1964266 w 1964266"/>
                <a:gd name="connsiteY2" fmla="*/ 169334 h 169334"/>
                <a:gd name="connsiteX3" fmla="*/ 0 w 1964266"/>
                <a:gd name="connsiteY3" fmla="*/ 169334 h 169334"/>
                <a:gd name="connsiteX4" fmla="*/ 0 w 1964266"/>
                <a:gd name="connsiteY4" fmla="*/ 167907 h 169334"/>
                <a:gd name="connsiteX5" fmla="*/ 52708 w 1964266"/>
                <a:gd name="connsiteY5" fmla="*/ 167907 h 169334"/>
                <a:gd name="connsiteX6" fmla="*/ 206297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206297" y="0"/>
                  </a:moveTo>
                  <a:lnTo>
                    <a:pt x="1964266" y="0"/>
                  </a:lnTo>
                  <a:lnTo>
                    <a:pt x="1964266" y="169334"/>
                  </a:lnTo>
                  <a:lnTo>
                    <a:pt x="0" y="169334"/>
                  </a:lnTo>
                  <a:lnTo>
                    <a:pt x="0" y="167907"/>
                  </a:lnTo>
                  <a:lnTo>
                    <a:pt x="52708" y="167907"/>
                  </a:lnTo>
                  <a:lnTo>
                    <a:pt x="206297"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8" name="Arrow: Chevron 87">
              <a:extLst>
                <a:ext uri="{FF2B5EF4-FFF2-40B4-BE49-F238E27FC236}">
                  <a16:creationId xmlns:a16="http://schemas.microsoft.com/office/drawing/2014/main" id="{9F932CF2-94F6-90D5-7E7B-91D2CF516EAE}"/>
                </a:ext>
              </a:extLst>
            </p:cNvPr>
            <p:cNvSpPr/>
            <p:nvPr/>
          </p:nvSpPr>
          <p:spPr>
            <a:xfrm>
              <a:off x="13940905" y="4149527"/>
              <a:ext cx="1998134" cy="2184399"/>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89" name="Group 88">
            <a:extLst>
              <a:ext uri="{FF2B5EF4-FFF2-40B4-BE49-F238E27FC236}">
                <a16:creationId xmlns:a16="http://schemas.microsoft.com/office/drawing/2014/main" id="{0B9B244A-EE47-ECAF-F3BC-BEFAF985A2FA}"/>
              </a:ext>
            </a:extLst>
          </p:cNvPr>
          <p:cNvGrpSpPr/>
          <p:nvPr/>
        </p:nvGrpSpPr>
        <p:grpSpPr>
          <a:xfrm>
            <a:off x="11610109" y="6442363"/>
            <a:ext cx="895760" cy="649136"/>
            <a:chOff x="12922757" y="4149527"/>
            <a:chExt cx="3016282" cy="2185828"/>
          </a:xfrm>
        </p:grpSpPr>
        <p:sp>
          <p:nvSpPr>
            <p:cNvPr id="90" name="Freeform: Shape 89">
              <a:extLst>
                <a:ext uri="{FF2B5EF4-FFF2-40B4-BE49-F238E27FC236}">
                  <a16:creationId xmlns:a16="http://schemas.microsoft.com/office/drawing/2014/main" id="{282F90A1-8725-5497-EE09-27496329D0E9}"/>
                </a:ext>
              </a:extLst>
            </p:cNvPr>
            <p:cNvSpPr/>
            <p:nvPr/>
          </p:nvSpPr>
          <p:spPr>
            <a:xfrm>
              <a:off x="12957100" y="4151632"/>
              <a:ext cx="1964267" cy="169333"/>
            </a:xfrm>
            <a:custGeom>
              <a:avLst/>
              <a:gdLst>
                <a:gd name="connsiteX0" fmla="*/ 0 w 1964266"/>
                <a:gd name="connsiteY0" fmla="*/ 0 h 169334"/>
                <a:gd name="connsiteX1" fmla="*/ 1964266 w 1964266"/>
                <a:gd name="connsiteY1" fmla="*/ 0 h 169334"/>
                <a:gd name="connsiteX2" fmla="*/ 1964266 w 1964266"/>
                <a:gd name="connsiteY2" fmla="*/ 169334 h 169334"/>
                <a:gd name="connsiteX3" fmla="*/ 170203 w 1964266"/>
                <a:gd name="connsiteY3" fmla="*/ 169334 h 169334"/>
                <a:gd name="connsiteX4" fmla="*/ 18364 w 1964266"/>
                <a:gd name="connsiteY4" fmla="*/ 3340 h 169334"/>
                <a:gd name="connsiteX5" fmla="*/ 0 w 1964266"/>
                <a:gd name="connsiteY5" fmla="*/ 3340 h 169334"/>
                <a:gd name="connsiteX6" fmla="*/ 0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0" y="0"/>
                  </a:moveTo>
                  <a:lnTo>
                    <a:pt x="1964266" y="0"/>
                  </a:lnTo>
                  <a:lnTo>
                    <a:pt x="1964266" y="169334"/>
                  </a:lnTo>
                  <a:lnTo>
                    <a:pt x="170203" y="169334"/>
                  </a:lnTo>
                  <a:lnTo>
                    <a:pt x="18364" y="3340"/>
                  </a:lnTo>
                  <a:lnTo>
                    <a:pt x="0" y="3340"/>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1" name="Freeform: Shape 90">
              <a:extLst>
                <a:ext uri="{FF2B5EF4-FFF2-40B4-BE49-F238E27FC236}">
                  <a16:creationId xmlns:a16="http://schemas.microsoft.com/office/drawing/2014/main" id="{818329D3-E61B-6026-037D-BE23FD2E977C}"/>
                </a:ext>
              </a:extLst>
            </p:cNvPr>
            <p:cNvSpPr/>
            <p:nvPr/>
          </p:nvSpPr>
          <p:spPr>
            <a:xfrm>
              <a:off x="13237193" y="4435655"/>
              <a:ext cx="1675588" cy="169334"/>
            </a:xfrm>
            <a:custGeom>
              <a:avLst/>
              <a:gdLst>
                <a:gd name="connsiteX0" fmla="*/ 0 w 1675588"/>
                <a:gd name="connsiteY0" fmla="*/ 0 h 169334"/>
                <a:gd name="connsiteX1" fmla="*/ 1675588 w 1675588"/>
                <a:gd name="connsiteY1" fmla="*/ 0 h 169334"/>
                <a:gd name="connsiteX2" fmla="*/ 1675588 w 1675588"/>
                <a:gd name="connsiteY2" fmla="*/ 169334 h 169334"/>
                <a:gd name="connsiteX3" fmla="*/ 154895 w 1675588"/>
                <a:gd name="connsiteY3" fmla="*/ 169334 h 169334"/>
                <a:gd name="connsiteX4" fmla="*/ 0 w 1675588"/>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5588" h="169334">
                  <a:moveTo>
                    <a:pt x="0" y="0"/>
                  </a:moveTo>
                  <a:lnTo>
                    <a:pt x="1675588" y="0"/>
                  </a:lnTo>
                  <a:lnTo>
                    <a:pt x="1675588"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2" name="Freeform: Shape 91">
              <a:extLst>
                <a:ext uri="{FF2B5EF4-FFF2-40B4-BE49-F238E27FC236}">
                  <a16:creationId xmlns:a16="http://schemas.microsoft.com/office/drawing/2014/main" id="{A09CD48D-851E-C46F-6A11-F35CCFCC3663}"/>
                </a:ext>
              </a:extLst>
            </p:cNvPr>
            <p:cNvSpPr/>
            <p:nvPr/>
          </p:nvSpPr>
          <p:spPr>
            <a:xfrm>
              <a:off x="13501977" y="4725122"/>
              <a:ext cx="1410804" cy="169334"/>
            </a:xfrm>
            <a:custGeom>
              <a:avLst/>
              <a:gdLst>
                <a:gd name="connsiteX0" fmla="*/ 0 w 1410804"/>
                <a:gd name="connsiteY0" fmla="*/ 0 h 169334"/>
                <a:gd name="connsiteX1" fmla="*/ 1410804 w 1410804"/>
                <a:gd name="connsiteY1" fmla="*/ 0 h 169334"/>
                <a:gd name="connsiteX2" fmla="*/ 1410804 w 1410804"/>
                <a:gd name="connsiteY2" fmla="*/ 169334 h 169334"/>
                <a:gd name="connsiteX3" fmla="*/ 154895 w 1410804"/>
                <a:gd name="connsiteY3" fmla="*/ 169334 h 169334"/>
                <a:gd name="connsiteX4" fmla="*/ 0 w 141080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0804" h="169334">
                  <a:moveTo>
                    <a:pt x="0" y="0"/>
                  </a:moveTo>
                  <a:lnTo>
                    <a:pt x="1410804" y="0"/>
                  </a:lnTo>
                  <a:lnTo>
                    <a:pt x="1410804" y="169334"/>
                  </a:lnTo>
                  <a:lnTo>
                    <a:pt x="154895"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3" name="Freeform: Shape 92">
              <a:extLst>
                <a:ext uri="{FF2B5EF4-FFF2-40B4-BE49-F238E27FC236}">
                  <a16:creationId xmlns:a16="http://schemas.microsoft.com/office/drawing/2014/main" id="{F85124F0-EE89-6419-26A4-E7985FACEC15}"/>
                </a:ext>
              </a:extLst>
            </p:cNvPr>
            <p:cNvSpPr/>
            <p:nvPr/>
          </p:nvSpPr>
          <p:spPr>
            <a:xfrm>
              <a:off x="13766761" y="5014589"/>
              <a:ext cx="1137434" cy="169334"/>
            </a:xfrm>
            <a:custGeom>
              <a:avLst/>
              <a:gdLst>
                <a:gd name="connsiteX0" fmla="*/ 0 w 1137434"/>
                <a:gd name="connsiteY0" fmla="*/ 0 h 169334"/>
                <a:gd name="connsiteX1" fmla="*/ 1137434 w 1137434"/>
                <a:gd name="connsiteY1" fmla="*/ 0 h 169334"/>
                <a:gd name="connsiteX2" fmla="*/ 1137434 w 1137434"/>
                <a:gd name="connsiteY2" fmla="*/ 169334 h 169334"/>
                <a:gd name="connsiteX3" fmla="*/ 154894 w 1137434"/>
                <a:gd name="connsiteY3" fmla="*/ 169334 h 169334"/>
                <a:gd name="connsiteX4" fmla="*/ 0 w 1137434"/>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7434" h="169334">
                  <a:moveTo>
                    <a:pt x="0" y="0"/>
                  </a:moveTo>
                  <a:lnTo>
                    <a:pt x="1137434" y="0"/>
                  </a:lnTo>
                  <a:lnTo>
                    <a:pt x="1137434" y="169334"/>
                  </a:lnTo>
                  <a:lnTo>
                    <a:pt x="154894" y="1693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4" name="Freeform: Shape 93">
              <a:extLst>
                <a:ext uri="{FF2B5EF4-FFF2-40B4-BE49-F238E27FC236}">
                  <a16:creationId xmlns:a16="http://schemas.microsoft.com/office/drawing/2014/main" id="{CD080DE9-7E4C-7E8A-2F11-059236EA0F22}"/>
                </a:ext>
              </a:extLst>
            </p:cNvPr>
            <p:cNvSpPr/>
            <p:nvPr/>
          </p:nvSpPr>
          <p:spPr>
            <a:xfrm>
              <a:off x="13762624" y="5304056"/>
              <a:ext cx="1145865" cy="169334"/>
            </a:xfrm>
            <a:custGeom>
              <a:avLst/>
              <a:gdLst>
                <a:gd name="connsiteX0" fmla="*/ 154895 w 1145865"/>
                <a:gd name="connsiteY0" fmla="*/ 0 h 169334"/>
                <a:gd name="connsiteX1" fmla="*/ 1145865 w 1145865"/>
                <a:gd name="connsiteY1" fmla="*/ 0 h 169334"/>
                <a:gd name="connsiteX2" fmla="*/ 1145865 w 1145865"/>
                <a:gd name="connsiteY2" fmla="*/ 169334 h 169334"/>
                <a:gd name="connsiteX3" fmla="*/ 0 w 1145865"/>
                <a:gd name="connsiteY3" fmla="*/ 169334 h 169334"/>
                <a:gd name="connsiteX4" fmla="*/ 154895 w 114586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5865" h="169334">
                  <a:moveTo>
                    <a:pt x="154895" y="0"/>
                  </a:moveTo>
                  <a:lnTo>
                    <a:pt x="1145865" y="0"/>
                  </a:lnTo>
                  <a:lnTo>
                    <a:pt x="1145865"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6" name="Freeform: Shape 95">
              <a:extLst>
                <a:ext uri="{FF2B5EF4-FFF2-40B4-BE49-F238E27FC236}">
                  <a16:creationId xmlns:a16="http://schemas.microsoft.com/office/drawing/2014/main" id="{B5AB2424-FC32-AE58-652D-2EC8B1574CB7}"/>
                </a:ext>
              </a:extLst>
            </p:cNvPr>
            <p:cNvSpPr/>
            <p:nvPr/>
          </p:nvSpPr>
          <p:spPr>
            <a:xfrm>
              <a:off x="13497841" y="5593523"/>
              <a:ext cx="1406355" cy="169334"/>
            </a:xfrm>
            <a:custGeom>
              <a:avLst/>
              <a:gdLst>
                <a:gd name="connsiteX0" fmla="*/ 154894 w 1406355"/>
                <a:gd name="connsiteY0" fmla="*/ 0 h 169334"/>
                <a:gd name="connsiteX1" fmla="*/ 1406355 w 1406355"/>
                <a:gd name="connsiteY1" fmla="*/ 0 h 169334"/>
                <a:gd name="connsiteX2" fmla="*/ 1406355 w 1406355"/>
                <a:gd name="connsiteY2" fmla="*/ 169334 h 169334"/>
                <a:gd name="connsiteX3" fmla="*/ 0 w 1406355"/>
                <a:gd name="connsiteY3" fmla="*/ 169334 h 169334"/>
                <a:gd name="connsiteX4" fmla="*/ 154894 w 1406355"/>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355" h="169334">
                  <a:moveTo>
                    <a:pt x="154894" y="0"/>
                  </a:moveTo>
                  <a:lnTo>
                    <a:pt x="1406355" y="0"/>
                  </a:lnTo>
                  <a:lnTo>
                    <a:pt x="1406355" y="169334"/>
                  </a:lnTo>
                  <a:lnTo>
                    <a:pt x="0" y="169334"/>
                  </a:lnTo>
                  <a:lnTo>
                    <a:pt x="154894"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7" name="Freeform: Shape 96">
              <a:extLst>
                <a:ext uri="{FF2B5EF4-FFF2-40B4-BE49-F238E27FC236}">
                  <a16:creationId xmlns:a16="http://schemas.microsoft.com/office/drawing/2014/main" id="{E366C8A7-A45B-9198-6D24-A0356F9D533F}"/>
                </a:ext>
              </a:extLst>
            </p:cNvPr>
            <p:cNvSpPr/>
            <p:nvPr/>
          </p:nvSpPr>
          <p:spPr>
            <a:xfrm>
              <a:off x="13233057" y="5882990"/>
              <a:ext cx="1662553" cy="169334"/>
            </a:xfrm>
            <a:custGeom>
              <a:avLst/>
              <a:gdLst>
                <a:gd name="connsiteX0" fmla="*/ 154895 w 1662553"/>
                <a:gd name="connsiteY0" fmla="*/ 0 h 169334"/>
                <a:gd name="connsiteX1" fmla="*/ 1662553 w 1662553"/>
                <a:gd name="connsiteY1" fmla="*/ 0 h 169334"/>
                <a:gd name="connsiteX2" fmla="*/ 1662553 w 1662553"/>
                <a:gd name="connsiteY2" fmla="*/ 169334 h 169334"/>
                <a:gd name="connsiteX3" fmla="*/ 0 w 1662553"/>
                <a:gd name="connsiteY3" fmla="*/ 169334 h 169334"/>
                <a:gd name="connsiteX4" fmla="*/ 154895 w 1662553"/>
                <a:gd name="connsiteY4" fmla="*/ 0 h 169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2553" h="169334">
                  <a:moveTo>
                    <a:pt x="154895" y="0"/>
                  </a:moveTo>
                  <a:lnTo>
                    <a:pt x="1662553" y="0"/>
                  </a:lnTo>
                  <a:lnTo>
                    <a:pt x="1662553" y="169334"/>
                  </a:lnTo>
                  <a:lnTo>
                    <a:pt x="0" y="169334"/>
                  </a:lnTo>
                  <a:lnTo>
                    <a:pt x="15489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8" name="Freeform: Shape 97">
              <a:extLst>
                <a:ext uri="{FF2B5EF4-FFF2-40B4-BE49-F238E27FC236}">
                  <a16:creationId xmlns:a16="http://schemas.microsoft.com/office/drawing/2014/main" id="{23933416-5AD3-8AE4-D54B-4133DB303710}"/>
                </a:ext>
              </a:extLst>
            </p:cNvPr>
            <p:cNvSpPr/>
            <p:nvPr/>
          </p:nvSpPr>
          <p:spPr>
            <a:xfrm>
              <a:off x="12922757" y="6166021"/>
              <a:ext cx="1964266" cy="169334"/>
            </a:xfrm>
            <a:custGeom>
              <a:avLst/>
              <a:gdLst>
                <a:gd name="connsiteX0" fmla="*/ 206297 w 1964266"/>
                <a:gd name="connsiteY0" fmla="*/ 0 h 169334"/>
                <a:gd name="connsiteX1" fmla="*/ 1964266 w 1964266"/>
                <a:gd name="connsiteY1" fmla="*/ 0 h 169334"/>
                <a:gd name="connsiteX2" fmla="*/ 1964266 w 1964266"/>
                <a:gd name="connsiteY2" fmla="*/ 169334 h 169334"/>
                <a:gd name="connsiteX3" fmla="*/ 0 w 1964266"/>
                <a:gd name="connsiteY3" fmla="*/ 169334 h 169334"/>
                <a:gd name="connsiteX4" fmla="*/ 0 w 1964266"/>
                <a:gd name="connsiteY4" fmla="*/ 167907 h 169334"/>
                <a:gd name="connsiteX5" fmla="*/ 52708 w 1964266"/>
                <a:gd name="connsiteY5" fmla="*/ 167907 h 169334"/>
                <a:gd name="connsiteX6" fmla="*/ 206297 w 1964266"/>
                <a:gd name="connsiteY6" fmla="*/ 0 h 169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266" h="169334">
                  <a:moveTo>
                    <a:pt x="206297" y="0"/>
                  </a:moveTo>
                  <a:lnTo>
                    <a:pt x="1964266" y="0"/>
                  </a:lnTo>
                  <a:lnTo>
                    <a:pt x="1964266" y="169334"/>
                  </a:lnTo>
                  <a:lnTo>
                    <a:pt x="0" y="169334"/>
                  </a:lnTo>
                  <a:lnTo>
                    <a:pt x="0" y="167907"/>
                  </a:lnTo>
                  <a:lnTo>
                    <a:pt x="52708" y="167907"/>
                  </a:lnTo>
                  <a:lnTo>
                    <a:pt x="206297"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9" name="Arrow: Chevron 98">
              <a:extLst>
                <a:ext uri="{FF2B5EF4-FFF2-40B4-BE49-F238E27FC236}">
                  <a16:creationId xmlns:a16="http://schemas.microsoft.com/office/drawing/2014/main" id="{916B29FF-C976-56D9-C255-63F0BFF42EC8}"/>
                </a:ext>
              </a:extLst>
            </p:cNvPr>
            <p:cNvSpPr/>
            <p:nvPr/>
          </p:nvSpPr>
          <p:spPr>
            <a:xfrm>
              <a:off x="13940905" y="4149527"/>
              <a:ext cx="1998134" cy="2184399"/>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3" name="Callout Text">
            <a:extLst>
              <a:ext uri="{FF2B5EF4-FFF2-40B4-BE49-F238E27FC236}">
                <a16:creationId xmlns:a16="http://schemas.microsoft.com/office/drawing/2014/main" id="{5BEF16CC-109E-BFDB-8A77-7EFCDBEADFE7}"/>
              </a:ext>
            </a:extLst>
          </p:cNvPr>
          <p:cNvSpPr/>
          <p:nvPr/>
        </p:nvSpPr>
        <p:spPr>
          <a:xfrm>
            <a:off x="6373128" y="-29650"/>
            <a:ext cx="5669884" cy="4412353"/>
          </a:xfrm>
          <a:prstGeom prst="wedgeRectCallout">
            <a:avLst>
              <a:gd name="adj1" fmla="val 13053"/>
              <a:gd name="adj2" fmla="val 50449"/>
            </a:avLst>
          </a:prstGeom>
          <a:solidFill>
            <a:srgbClr val="2B2C2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2800" b="1" dirty="0">
              <a:solidFill>
                <a:schemeClr val="bg1"/>
              </a:solidFill>
            </a:endParaRPr>
          </a:p>
          <a:p>
            <a:pPr algn="ctr"/>
            <a:endParaRPr lang="en-US" sz="2800" dirty="0">
              <a:solidFill>
                <a:schemeClr val="accent2"/>
              </a:solidFill>
            </a:endParaRPr>
          </a:p>
        </p:txBody>
      </p:sp>
      <p:sp>
        <p:nvSpPr>
          <p:cNvPr id="59" name="Callout Text">
            <a:extLst>
              <a:ext uri="{FF2B5EF4-FFF2-40B4-BE49-F238E27FC236}">
                <a16:creationId xmlns:a16="http://schemas.microsoft.com/office/drawing/2014/main" id="{5BEF16CC-109E-BFDB-8A77-7EFCDBEADFE7}"/>
              </a:ext>
            </a:extLst>
          </p:cNvPr>
          <p:cNvSpPr/>
          <p:nvPr/>
        </p:nvSpPr>
        <p:spPr>
          <a:xfrm>
            <a:off x="45020" y="14330"/>
            <a:ext cx="6188554" cy="4477150"/>
          </a:xfrm>
          <a:prstGeom prst="wedgeRectCallout">
            <a:avLst>
              <a:gd name="adj1" fmla="val 39006"/>
              <a:gd name="adj2" fmla="val 68382"/>
            </a:avLst>
          </a:prstGeom>
          <a:solidFill>
            <a:srgbClr val="2B2C2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2800" b="1" dirty="0">
              <a:solidFill>
                <a:schemeClr val="bg1"/>
              </a:solidFill>
            </a:endParaRPr>
          </a:p>
          <a:p>
            <a:pPr algn="ctr"/>
            <a:endParaRPr lang="en-US" sz="2800" dirty="0">
              <a:solidFill>
                <a:schemeClr val="accent2"/>
              </a:solidFill>
            </a:endParaRPr>
          </a:p>
        </p:txBody>
      </p:sp>
      <p:sp>
        <p:nvSpPr>
          <p:cNvPr id="60" name="Callout Text">
            <a:extLst>
              <a:ext uri="{FF2B5EF4-FFF2-40B4-BE49-F238E27FC236}">
                <a16:creationId xmlns:a16="http://schemas.microsoft.com/office/drawing/2014/main" id="{5BEF16CC-109E-BFDB-8A77-7EFCDBEADFE7}"/>
              </a:ext>
            </a:extLst>
          </p:cNvPr>
          <p:cNvSpPr/>
          <p:nvPr/>
        </p:nvSpPr>
        <p:spPr>
          <a:xfrm>
            <a:off x="12182565" y="84729"/>
            <a:ext cx="5968758" cy="4359542"/>
          </a:xfrm>
          <a:prstGeom prst="wedgeRectCallout">
            <a:avLst>
              <a:gd name="adj1" fmla="val -40832"/>
              <a:gd name="adj2" fmla="val 70491"/>
            </a:avLst>
          </a:prstGeom>
          <a:solidFill>
            <a:srgbClr val="2B2C2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endParaRPr lang="en-US" sz="2800" b="1" dirty="0">
              <a:solidFill>
                <a:schemeClr val="bg1"/>
              </a:solidFill>
            </a:endParaRPr>
          </a:p>
          <a:p>
            <a:pPr algn="ctr"/>
            <a:endParaRPr lang="en-US" sz="2800" dirty="0">
              <a:solidFill>
                <a:schemeClr val="accent2"/>
              </a:solidFill>
            </a:endParaRPr>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455" y="14330"/>
            <a:ext cx="6212138" cy="4477151"/>
          </a:xfrm>
          <a:prstGeom prst="rect">
            <a:avLst/>
          </a:prstGeom>
        </p:spPr>
      </p:pic>
      <p:pic>
        <p:nvPicPr>
          <p:cNvPr id="20" name="Picture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1894" y="0"/>
            <a:ext cx="5717780" cy="4428865"/>
          </a:xfrm>
          <a:prstGeom prst="rect">
            <a:avLst/>
          </a:prstGeom>
        </p:spPr>
      </p:pic>
      <p:pic>
        <p:nvPicPr>
          <p:cNvPr id="1026" name="Picture 2" descr="https://encrypted-tbn0.gstatic.com/images?q=tbn:ANd9GcTJrmLjTKkOdAJhVAyJWiA2dqKGup0emfStX8Sl24GPP2UuLoG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182565" y="14330"/>
            <a:ext cx="5968757" cy="4460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424175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accel="30000" decel="7000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additive="base">
                                        <p:cTn id="7" dur="500" fill="hold"/>
                                        <p:tgtEl>
                                          <p:spTgt spid="69"/>
                                        </p:tgtEl>
                                        <p:attrNameLst>
                                          <p:attrName>ppt_x</p:attrName>
                                        </p:attrNameLst>
                                      </p:cBhvr>
                                      <p:tavLst>
                                        <p:tav tm="0">
                                          <p:val>
                                            <p:strVal val="0-#ppt_w/2"/>
                                          </p:val>
                                        </p:tav>
                                        <p:tav tm="100000">
                                          <p:val>
                                            <p:strVal val="#ppt_x"/>
                                          </p:val>
                                        </p:tav>
                                      </p:tavLst>
                                    </p:anim>
                                    <p:anim calcmode="lin" valueType="num">
                                      <p:cBhvr additive="base">
                                        <p:cTn id="8" dur="500" fill="hold"/>
                                        <p:tgtEl>
                                          <p:spTgt spid="69"/>
                                        </p:tgtEl>
                                        <p:attrNameLst>
                                          <p:attrName>ppt_y</p:attrName>
                                        </p:attrNameLst>
                                      </p:cBhvr>
                                      <p:tavLst>
                                        <p:tav tm="0">
                                          <p:val>
                                            <p:strVal val="#ppt_y"/>
                                          </p:val>
                                        </p:tav>
                                        <p:tav tm="100000">
                                          <p:val>
                                            <p:strVal val="#ppt_y"/>
                                          </p:val>
                                        </p:tav>
                                      </p:tavLst>
                                    </p:anim>
                                  </p:childTnLst>
                                </p:cTn>
                              </p:par>
                              <p:par>
                                <p:cTn id="9" presetID="12" presetClass="entr" presetSubtype="8" fill="hold" grpId="0" nodeType="withEffect">
                                  <p:stCondLst>
                                    <p:cond delay="30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p:tgtEl>
                                          <p:spTgt spid="12"/>
                                        </p:tgtEl>
                                        <p:attrNameLst>
                                          <p:attrName>ppt_x</p:attrName>
                                        </p:attrNameLst>
                                      </p:cBhvr>
                                      <p:tavLst>
                                        <p:tav tm="0">
                                          <p:val>
                                            <p:strVal val="#ppt_x-#ppt_w*1.125000"/>
                                          </p:val>
                                        </p:tav>
                                        <p:tav tm="100000">
                                          <p:val>
                                            <p:strVal val="#ppt_x"/>
                                          </p:val>
                                        </p:tav>
                                      </p:tavLst>
                                    </p:anim>
                                    <p:animEffect transition="in" filter="wipe(right)">
                                      <p:cBhvr>
                                        <p:cTn id="12" dur="500"/>
                                        <p:tgtEl>
                                          <p:spTgt spid="12"/>
                                        </p:tgtEl>
                                      </p:cBhvr>
                                    </p:animEffect>
                                  </p:childTnLst>
                                </p:cTn>
                              </p:par>
                              <p:par>
                                <p:cTn id="13" presetID="10" presetClass="entr" presetSubtype="0" fill="hold" grpId="0" nodeType="withEffect">
                                  <p:stCondLst>
                                    <p:cond delay="70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8" accel="30000" decel="70000" fill="hold" nodeType="clickEffect">
                                  <p:stCondLst>
                                    <p:cond delay="0"/>
                                  </p:stCondLst>
                                  <p:childTnLst>
                                    <p:set>
                                      <p:cBhvr>
                                        <p:cTn id="19" dur="1" fill="hold">
                                          <p:stCondLst>
                                            <p:cond delay="0"/>
                                          </p:stCondLst>
                                        </p:cTn>
                                        <p:tgtEl>
                                          <p:spTgt spid="79"/>
                                        </p:tgtEl>
                                        <p:attrNameLst>
                                          <p:attrName>style.visibility</p:attrName>
                                        </p:attrNameLst>
                                      </p:cBhvr>
                                      <p:to>
                                        <p:strVal val="visible"/>
                                      </p:to>
                                    </p:set>
                                    <p:anim calcmode="lin" valueType="num">
                                      <p:cBhvr additive="base">
                                        <p:cTn id="20" dur="800" fill="hold"/>
                                        <p:tgtEl>
                                          <p:spTgt spid="79"/>
                                        </p:tgtEl>
                                        <p:attrNameLst>
                                          <p:attrName>ppt_x</p:attrName>
                                        </p:attrNameLst>
                                      </p:cBhvr>
                                      <p:tavLst>
                                        <p:tav tm="0">
                                          <p:val>
                                            <p:strVal val="0-#ppt_w/2"/>
                                          </p:val>
                                        </p:tav>
                                        <p:tav tm="100000">
                                          <p:val>
                                            <p:strVal val="#ppt_x"/>
                                          </p:val>
                                        </p:tav>
                                      </p:tavLst>
                                    </p:anim>
                                    <p:anim calcmode="lin" valueType="num">
                                      <p:cBhvr additive="base">
                                        <p:cTn id="21" dur="800" fill="hold"/>
                                        <p:tgtEl>
                                          <p:spTgt spid="79"/>
                                        </p:tgtEl>
                                        <p:attrNameLst>
                                          <p:attrName>ppt_y</p:attrName>
                                        </p:attrNameLst>
                                      </p:cBhvr>
                                      <p:tavLst>
                                        <p:tav tm="0">
                                          <p:val>
                                            <p:strVal val="#ppt_y"/>
                                          </p:val>
                                        </p:tav>
                                        <p:tav tm="100000">
                                          <p:val>
                                            <p:strVal val="#ppt_y"/>
                                          </p:val>
                                        </p:tav>
                                      </p:tavLst>
                                    </p:anim>
                                  </p:childTnLst>
                                </p:cTn>
                              </p:par>
                              <p:par>
                                <p:cTn id="22" presetID="12" presetClass="entr" presetSubtype="8" fill="hold" grpId="0" nodeType="withEffect">
                                  <p:stCondLst>
                                    <p:cond delay="30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500"/>
                                        <p:tgtEl>
                                          <p:spTgt spid="14"/>
                                        </p:tgtEl>
                                        <p:attrNameLst>
                                          <p:attrName>ppt_x</p:attrName>
                                        </p:attrNameLst>
                                      </p:cBhvr>
                                      <p:tavLst>
                                        <p:tav tm="0">
                                          <p:val>
                                            <p:strVal val="#ppt_x-#ppt_w*1.125000"/>
                                          </p:val>
                                        </p:tav>
                                        <p:tav tm="100000">
                                          <p:val>
                                            <p:strVal val="#ppt_x"/>
                                          </p:val>
                                        </p:tav>
                                      </p:tavLst>
                                    </p:anim>
                                    <p:animEffect transition="in" filter="wipe(right)">
                                      <p:cBhvr>
                                        <p:cTn id="25" dur="500"/>
                                        <p:tgtEl>
                                          <p:spTgt spid="14"/>
                                        </p:tgtEl>
                                      </p:cBhvr>
                                    </p:animEffect>
                                  </p:childTnLst>
                                </p:cTn>
                              </p:par>
                              <p:par>
                                <p:cTn id="26" presetID="10" presetClass="entr" presetSubtype="0" fill="hold" grpId="0" nodeType="withEffect">
                                  <p:stCondLst>
                                    <p:cond delay="70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8" accel="30000" decel="70000" fill="hold" nodeType="clickEffect">
                                  <p:stCondLst>
                                    <p:cond delay="0"/>
                                  </p:stCondLst>
                                  <p:childTnLst>
                                    <p:set>
                                      <p:cBhvr>
                                        <p:cTn id="32" dur="1" fill="hold">
                                          <p:stCondLst>
                                            <p:cond delay="0"/>
                                          </p:stCondLst>
                                        </p:cTn>
                                        <p:tgtEl>
                                          <p:spTgt spid="89"/>
                                        </p:tgtEl>
                                        <p:attrNameLst>
                                          <p:attrName>style.visibility</p:attrName>
                                        </p:attrNameLst>
                                      </p:cBhvr>
                                      <p:to>
                                        <p:strVal val="visible"/>
                                      </p:to>
                                    </p:set>
                                    <p:anim calcmode="lin" valueType="num">
                                      <p:cBhvr additive="base">
                                        <p:cTn id="33" dur="1000" fill="hold"/>
                                        <p:tgtEl>
                                          <p:spTgt spid="89"/>
                                        </p:tgtEl>
                                        <p:attrNameLst>
                                          <p:attrName>ppt_x</p:attrName>
                                        </p:attrNameLst>
                                      </p:cBhvr>
                                      <p:tavLst>
                                        <p:tav tm="0">
                                          <p:val>
                                            <p:strVal val="0-#ppt_w/2"/>
                                          </p:val>
                                        </p:tav>
                                        <p:tav tm="100000">
                                          <p:val>
                                            <p:strVal val="#ppt_x"/>
                                          </p:val>
                                        </p:tav>
                                      </p:tavLst>
                                    </p:anim>
                                    <p:anim calcmode="lin" valueType="num">
                                      <p:cBhvr additive="base">
                                        <p:cTn id="34" dur="1000" fill="hold"/>
                                        <p:tgtEl>
                                          <p:spTgt spid="89"/>
                                        </p:tgtEl>
                                        <p:attrNameLst>
                                          <p:attrName>ppt_y</p:attrName>
                                        </p:attrNameLst>
                                      </p:cBhvr>
                                      <p:tavLst>
                                        <p:tav tm="0">
                                          <p:val>
                                            <p:strVal val="#ppt_y"/>
                                          </p:val>
                                        </p:tav>
                                        <p:tav tm="100000">
                                          <p:val>
                                            <p:strVal val="#ppt_y"/>
                                          </p:val>
                                        </p:tav>
                                      </p:tavLst>
                                    </p:anim>
                                  </p:childTnLst>
                                </p:cTn>
                              </p:par>
                              <p:par>
                                <p:cTn id="35" presetID="12" presetClass="entr" presetSubtype="8" fill="hold" grpId="0" nodeType="withEffect">
                                  <p:stCondLst>
                                    <p:cond delay="30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p:tgtEl>
                                          <p:spTgt spid="16"/>
                                        </p:tgtEl>
                                        <p:attrNameLst>
                                          <p:attrName>ppt_x</p:attrName>
                                        </p:attrNameLst>
                                      </p:cBhvr>
                                      <p:tavLst>
                                        <p:tav tm="0">
                                          <p:val>
                                            <p:strVal val="#ppt_x-#ppt_w*1.125000"/>
                                          </p:val>
                                        </p:tav>
                                        <p:tav tm="100000">
                                          <p:val>
                                            <p:strVal val="#ppt_x"/>
                                          </p:val>
                                        </p:tav>
                                      </p:tavLst>
                                    </p:anim>
                                    <p:animEffect transition="in" filter="wipe(right)">
                                      <p:cBhvr>
                                        <p:cTn id="38" dur="500"/>
                                        <p:tgtEl>
                                          <p:spTgt spid="16"/>
                                        </p:tgtEl>
                                      </p:cBhvr>
                                    </p:animEffect>
                                  </p:childTnLst>
                                </p:cTn>
                              </p:par>
                              <p:par>
                                <p:cTn id="39" presetID="10" presetClass="entr" presetSubtype="0" fill="hold" grpId="0" nodeType="withEffect">
                                  <p:stCondLst>
                                    <p:cond delay="70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P spid="16" grpId="0"/>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CA621E52-CFF0-570C-85F9-CEE0D3E39E33}"/>
              </a:ext>
            </a:extLst>
          </p:cNvPr>
          <p:cNvSpPr/>
          <p:nvPr/>
        </p:nvSpPr>
        <p:spPr>
          <a:xfrm>
            <a:off x="76200" y="2297974"/>
            <a:ext cx="6172200" cy="4472849"/>
          </a:xfrm>
          <a:custGeom>
            <a:avLst/>
            <a:gdLst>
              <a:gd name="connsiteX0" fmla="*/ 534490 w 1583439"/>
              <a:gd name="connsiteY0" fmla="*/ 0 h 1147482"/>
              <a:gd name="connsiteX1" fmla="*/ 1058965 w 1583439"/>
              <a:gd name="connsiteY1" fmla="*/ 0 h 1147482"/>
              <a:gd name="connsiteX2" fmla="*/ 1583439 w 1583439"/>
              <a:gd name="connsiteY2" fmla="*/ 573366 h 1147482"/>
              <a:gd name="connsiteX3" fmla="*/ 1058965 w 1583439"/>
              <a:gd name="connsiteY3" fmla="*/ 1146732 h 1147482"/>
              <a:gd name="connsiteX4" fmla="*/ 1031170 w 1583439"/>
              <a:gd name="connsiteY4" fmla="*/ 1146732 h 1147482"/>
              <a:gd name="connsiteX5" fmla="*/ 1031170 w 1583439"/>
              <a:gd name="connsiteY5" fmla="*/ 1147482 h 1147482"/>
              <a:gd name="connsiteX6" fmla="*/ 0 w 1583439"/>
              <a:gd name="connsiteY6" fmla="*/ 1147482 h 1147482"/>
              <a:gd name="connsiteX7" fmla="*/ 0 w 1583439"/>
              <a:gd name="connsiteY7" fmla="*/ 1146733 h 1147482"/>
              <a:gd name="connsiteX8" fmla="*/ 27670 w 1583439"/>
              <a:gd name="connsiteY8" fmla="*/ 1146733 h 1147482"/>
              <a:gd name="connsiteX9" fmla="*/ 108299 w 1583439"/>
              <a:gd name="connsiteY9" fmla="*/ 1058588 h 1147482"/>
              <a:gd name="connsiteX10" fmla="*/ 615118 w 1583439"/>
              <a:gd name="connsiteY10" fmla="*/ 1058588 h 1147482"/>
              <a:gd name="connsiteX11" fmla="*/ 669717 w 1583439"/>
              <a:gd name="connsiteY11" fmla="*/ 998900 h 1147482"/>
              <a:gd name="connsiteX12" fmla="*/ 162896 w 1583439"/>
              <a:gd name="connsiteY12" fmla="*/ 998900 h 1147482"/>
              <a:gd name="connsiteX13" fmla="*/ 244210 w 1583439"/>
              <a:gd name="connsiteY13" fmla="*/ 910006 h 1147482"/>
              <a:gd name="connsiteX14" fmla="*/ 751031 w 1583439"/>
              <a:gd name="connsiteY14" fmla="*/ 910006 h 1147482"/>
              <a:gd name="connsiteX15" fmla="*/ 808718 w 1583439"/>
              <a:gd name="connsiteY15" fmla="*/ 846941 h 1147482"/>
              <a:gd name="connsiteX16" fmla="*/ 301899 w 1583439"/>
              <a:gd name="connsiteY16" fmla="*/ 846941 h 1147482"/>
              <a:gd name="connsiteX17" fmla="*/ 383213 w 1583439"/>
              <a:gd name="connsiteY17" fmla="*/ 758047 h 1147482"/>
              <a:gd name="connsiteX18" fmla="*/ 890032 w 1583439"/>
              <a:gd name="connsiteY18" fmla="*/ 758047 h 1147482"/>
              <a:gd name="connsiteX19" fmla="*/ 947720 w 1583439"/>
              <a:gd name="connsiteY19" fmla="*/ 694981 h 1147482"/>
              <a:gd name="connsiteX20" fmla="*/ 440900 w 1583439"/>
              <a:gd name="connsiteY20" fmla="*/ 694981 h 1147482"/>
              <a:gd name="connsiteX21" fmla="*/ 522214 w 1583439"/>
              <a:gd name="connsiteY21" fmla="*/ 606087 h 1147482"/>
              <a:gd name="connsiteX22" fmla="*/ 1029034 w 1583439"/>
              <a:gd name="connsiteY22" fmla="*/ 606087 h 1147482"/>
              <a:gd name="connsiteX23" fmla="*/ 1058965 w 1583439"/>
              <a:gd name="connsiteY23" fmla="*/ 573366 h 1147482"/>
              <a:gd name="connsiteX24" fmla="*/ 1031208 w 1583439"/>
              <a:gd name="connsiteY24" fmla="*/ 543021 h 1147482"/>
              <a:gd name="connsiteX25" fmla="*/ 524386 w 1583439"/>
              <a:gd name="connsiteY25" fmla="*/ 543021 h 1147482"/>
              <a:gd name="connsiteX26" fmla="*/ 443072 w 1583439"/>
              <a:gd name="connsiteY26" fmla="*/ 454127 h 1147482"/>
              <a:gd name="connsiteX27" fmla="*/ 949894 w 1583439"/>
              <a:gd name="connsiteY27" fmla="*/ 454127 h 1147482"/>
              <a:gd name="connsiteX28" fmla="*/ 892205 w 1583439"/>
              <a:gd name="connsiteY28" fmla="*/ 391061 h 1147482"/>
              <a:gd name="connsiteX29" fmla="*/ 385384 w 1583439"/>
              <a:gd name="connsiteY29" fmla="*/ 391061 h 1147482"/>
              <a:gd name="connsiteX30" fmla="*/ 304070 w 1583439"/>
              <a:gd name="connsiteY30" fmla="*/ 302167 h 1147482"/>
              <a:gd name="connsiteX31" fmla="*/ 810891 w 1583439"/>
              <a:gd name="connsiteY31" fmla="*/ 302167 h 1147482"/>
              <a:gd name="connsiteX32" fmla="*/ 753203 w 1583439"/>
              <a:gd name="connsiteY32" fmla="*/ 239101 h 1147482"/>
              <a:gd name="connsiteX33" fmla="*/ 246382 w 1583439"/>
              <a:gd name="connsiteY33" fmla="*/ 239101 h 1147482"/>
              <a:gd name="connsiteX34" fmla="*/ 165068 w 1583439"/>
              <a:gd name="connsiteY34" fmla="*/ 150207 h 1147482"/>
              <a:gd name="connsiteX35" fmla="*/ 671889 w 1583439"/>
              <a:gd name="connsiteY35" fmla="*/ 150207 h 1147482"/>
              <a:gd name="connsiteX36" fmla="*/ 616815 w 1583439"/>
              <a:gd name="connsiteY36" fmla="*/ 89999 h 1147482"/>
              <a:gd name="connsiteX37" fmla="*/ 107379 w 1583439"/>
              <a:gd name="connsiteY37" fmla="*/ 89999 h 1147482"/>
              <a:gd name="connsiteX38" fmla="*/ 27669 w 1583439"/>
              <a:gd name="connsiteY38" fmla="*/ 2858 h 1147482"/>
              <a:gd name="connsiteX39" fmla="*/ 18029 w 1583439"/>
              <a:gd name="connsiteY39" fmla="*/ 2858 h 1147482"/>
              <a:gd name="connsiteX40" fmla="*/ 18029 w 1583439"/>
              <a:gd name="connsiteY40" fmla="*/ 1105 h 1147482"/>
              <a:gd name="connsiteX41" fmla="*/ 535501 w 1583439"/>
              <a:gd name="connsiteY41" fmla="*/ 1105 h 1147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583439" h="1147482">
                <a:moveTo>
                  <a:pt x="534490" y="0"/>
                </a:moveTo>
                <a:lnTo>
                  <a:pt x="1058965" y="0"/>
                </a:lnTo>
                <a:lnTo>
                  <a:pt x="1583439" y="573366"/>
                </a:lnTo>
                <a:lnTo>
                  <a:pt x="1058965" y="1146732"/>
                </a:lnTo>
                <a:lnTo>
                  <a:pt x="1031170" y="1146732"/>
                </a:lnTo>
                <a:lnTo>
                  <a:pt x="1031170" y="1147482"/>
                </a:lnTo>
                <a:lnTo>
                  <a:pt x="0" y="1147482"/>
                </a:lnTo>
                <a:lnTo>
                  <a:pt x="0" y="1146733"/>
                </a:lnTo>
                <a:lnTo>
                  <a:pt x="27670" y="1146733"/>
                </a:lnTo>
                <a:lnTo>
                  <a:pt x="108299" y="1058588"/>
                </a:lnTo>
                <a:lnTo>
                  <a:pt x="615118" y="1058588"/>
                </a:lnTo>
                <a:lnTo>
                  <a:pt x="669717" y="998900"/>
                </a:lnTo>
                <a:lnTo>
                  <a:pt x="162896" y="998900"/>
                </a:lnTo>
                <a:lnTo>
                  <a:pt x="244210" y="910006"/>
                </a:lnTo>
                <a:lnTo>
                  <a:pt x="751031" y="910006"/>
                </a:lnTo>
                <a:lnTo>
                  <a:pt x="808718" y="846941"/>
                </a:lnTo>
                <a:lnTo>
                  <a:pt x="301899" y="846941"/>
                </a:lnTo>
                <a:lnTo>
                  <a:pt x="383213" y="758047"/>
                </a:lnTo>
                <a:lnTo>
                  <a:pt x="890032" y="758047"/>
                </a:lnTo>
                <a:lnTo>
                  <a:pt x="947720" y="694981"/>
                </a:lnTo>
                <a:lnTo>
                  <a:pt x="440900" y="694981"/>
                </a:lnTo>
                <a:lnTo>
                  <a:pt x="522214" y="606087"/>
                </a:lnTo>
                <a:lnTo>
                  <a:pt x="1029034" y="606087"/>
                </a:lnTo>
                <a:lnTo>
                  <a:pt x="1058965" y="573366"/>
                </a:lnTo>
                <a:lnTo>
                  <a:pt x="1031208" y="543021"/>
                </a:lnTo>
                <a:lnTo>
                  <a:pt x="524386" y="543021"/>
                </a:lnTo>
                <a:lnTo>
                  <a:pt x="443072" y="454127"/>
                </a:lnTo>
                <a:lnTo>
                  <a:pt x="949894" y="454127"/>
                </a:lnTo>
                <a:lnTo>
                  <a:pt x="892205" y="391061"/>
                </a:lnTo>
                <a:lnTo>
                  <a:pt x="385384" y="391061"/>
                </a:lnTo>
                <a:lnTo>
                  <a:pt x="304070" y="302167"/>
                </a:lnTo>
                <a:lnTo>
                  <a:pt x="810891" y="302167"/>
                </a:lnTo>
                <a:lnTo>
                  <a:pt x="753203" y="239101"/>
                </a:lnTo>
                <a:lnTo>
                  <a:pt x="246382" y="239101"/>
                </a:lnTo>
                <a:lnTo>
                  <a:pt x="165068" y="150207"/>
                </a:lnTo>
                <a:lnTo>
                  <a:pt x="671889" y="150207"/>
                </a:lnTo>
                <a:lnTo>
                  <a:pt x="616815" y="89999"/>
                </a:lnTo>
                <a:lnTo>
                  <a:pt x="107379" y="89999"/>
                </a:lnTo>
                <a:lnTo>
                  <a:pt x="27669" y="2858"/>
                </a:lnTo>
                <a:lnTo>
                  <a:pt x="18029" y="2858"/>
                </a:lnTo>
                <a:lnTo>
                  <a:pt x="18029" y="1105"/>
                </a:lnTo>
                <a:lnTo>
                  <a:pt x="535501" y="1105"/>
                </a:lnTo>
                <a:close/>
              </a:path>
            </a:pathLst>
          </a:cu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Text Placeholder 8">
            <a:extLst>
              <a:ext uri="{FF2B5EF4-FFF2-40B4-BE49-F238E27FC236}">
                <a16:creationId xmlns:a16="http://schemas.microsoft.com/office/drawing/2014/main" id="{8B1D4D1B-78BE-D202-3FC4-E0E06DC77E92}"/>
              </a:ext>
            </a:extLst>
          </p:cNvPr>
          <p:cNvSpPr txBox="1">
            <a:spLocks/>
          </p:cNvSpPr>
          <p:nvPr/>
        </p:nvSpPr>
        <p:spPr>
          <a:xfrm>
            <a:off x="5488762" y="6248120"/>
            <a:ext cx="7059620" cy="2808793"/>
          </a:xfrm>
          <a:prstGeom prst="rect">
            <a:avLst/>
          </a:prstGeom>
        </p:spPr>
        <p:txBody>
          <a:bodyPr vert="horz" lIns="91440" tIns="45720" rIns="91440" bIns="45720" numCol="1" spcCol="360000" rtlCol="0" anchor="t">
            <a:noAutofit/>
          </a:bodyPr>
          <a:lstStyle>
            <a:lvl1pPr marL="0" indent="0" algn="ctr"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marR="0" lvl="0" indent="0" algn="ctr" defTabSz="1371417" rtl="0" eaLnBrk="1" fontAlgn="auto" latinLnBrk="0" hangingPunct="1">
              <a:lnSpc>
                <a:spcPct val="130000"/>
              </a:lnSpc>
              <a:spcBef>
                <a:spcPts val="0"/>
              </a:spcBef>
              <a:spcAft>
                <a:spcPts val="0"/>
              </a:spcAft>
              <a:buClr>
                <a:srgbClr val="EB3F5C"/>
              </a:buClr>
              <a:buSzTx/>
              <a:buFontTx/>
              <a:buNone/>
              <a:tabLst/>
              <a:defRPr/>
            </a:pPr>
            <a:r>
              <a:rPr kumimoji="1" lang="en-US" altLang="ja-JP" sz="4800" dirty="0" smtClean="0">
                <a:solidFill>
                  <a:srgbClr val="EAEAEA"/>
                </a:solidFill>
                <a:latin typeface="Roboto"/>
              </a:rPr>
              <a:t>In Colonial Pipeline Ransomware Attack</a:t>
            </a:r>
            <a:r>
              <a:rPr kumimoji="1" lang="en-US" altLang="ja-JP" sz="4800" b="0" i="0" u="none" strike="noStrike" kern="1200" cap="none" spc="0" normalizeH="0" baseline="0" noProof="0" dirty="0" smtClean="0">
                <a:ln>
                  <a:noFill/>
                </a:ln>
                <a:solidFill>
                  <a:srgbClr val="EAEAEA"/>
                </a:solidFill>
                <a:effectLst/>
                <a:uLnTx/>
                <a:uFillTx/>
                <a:latin typeface="Roboto"/>
              </a:rPr>
              <a:t/>
            </a:r>
            <a:br>
              <a:rPr kumimoji="1" lang="en-US" altLang="ja-JP" sz="4800" b="0" i="0" u="none" strike="noStrike" kern="1200" cap="none" spc="0" normalizeH="0" baseline="0" noProof="0" dirty="0" smtClean="0">
                <a:ln>
                  <a:noFill/>
                </a:ln>
                <a:solidFill>
                  <a:srgbClr val="EAEAEA"/>
                </a:solidFill>
                <a:effectLst/>
                <a:uLnTx/>
                <a:uFillTx/>
                <a:latin typeface="Roboto"/>
              </a:rPr>
            </a:br>
            <a:endParaRPr kumimoji="1" lang="ja-JP" altLang="en-US" sz="4800" b="0" i="0" u="none" strike="noStrike" kern="1200" cap="none" spc="0" normalizeH="0" baseline="0" noProof="0" dirty="0">
              <a:ln>
                <a:noFill/>
              </a:ln>
              <a:solidFill>
                <a:srgbClr val="EAEAEA"/>
              </a:solidFill>
              <a:effectLst/>
              <a:uLnTx/>
              <a:uFillTx/>
              <a:latin typeface="Roboto"/>
            </a:endParaRPr>
          </a:p>
        </p:txBody>
      </p:sp>
      <p:cxnSp>
        <p:nvCxnSpPr>
          <p:cNvPr id="22" name="Straight Connector 21">
            <a:extLst>
              <a:ext uri="{FF2B5EF4-FFF2-40B4-BE49-F238E27FC236}">
                <a16:creationId xmlns:a16="http://schemas.microsoft.com/office/drawing/2014/main" id="{29541266-9EEF-AE30-7648-C541E5CF9B8C}"/>
              </a:ext>
            </a:extLst>
          </p:cNvPr>
          <p:cNvCxnSpPr>
            <a:cxnSpLocks/>
          </p:cNvCxnSpPr>
          <p:nvPr/>
        </p:nvCxnSpPr>
        <p:spPr>
          <a:xfrm flipH="1" flipV="1">
            <a:off x="5200650" y="5363151"/>
            <a:ext cx="1" cy="4937917"/>
          </a:xfrm>
          <a:prstGeom prst="line">
            <a:avLst/>
          </a:prstGeom>
          <a:noFill/>
          <a:ln w="12700" cap="flat" cmpd="sng" algn="ctr">
            <a:solidFill>
              <a:srgbClr val="EB3F5C"/>
            </a:solidFill>
            <a:prstDash val="solid"/>
            <a:miter lim="800000"/>
          </a:ln>
          <a:effectLst/>
        </p:spPr>
      </p:cxnSp>
      <p:cxnSp>
        <p:nvCxnSpPr>
          <p:cNvPr id="23" name="Straight Connector 22">
            <a:extLst>
              <a:ext uri="{FF2B5EF4-FFF2-40B4-BE49-F238E27FC236}">
                <a16:creationId xmlns:a16="http://schemas.microsoft.com/office/drawing/2014/main" id="{91DF81E0-5611-85A0-734D-DD7C365AE834}"/>
              </a:ext>
            </a:extLst>
          </p:cNvPr>
          <p:cNvCxnSpPr>
            <a:cxnSpLocks/>
          </p:cNvCxnSpPr>
          <p:nvPr/>
        </p:nvCxnSpPr>
        <p:spPr>
          <a:xfrm flipH="1">
            <a:off x="5198819" y="5142707"/>
            <a:ext cx="13089181" cy="0"/>
          </a:xfrm>
          <a:prstGeom prst="line">
            <a:avLst/>
          </a:prstGeom>
          <a:noFill/>
          <a:ln w="12700" cap="flat" cmpd="sng" algn="ctr">
            <a:solidFill>
              <a:srgbClr val="EB3F5C"/>
            </a:solidFill>
            <a:prstDash val="solid"/>
            <a:miter lim="800000"/>
          </a:ln>
          <a:effectLst/>
        </p:spPr>
      </p:cxnSp>
      <p:cxnSp>
        <p:nvCxnSpPr>
          <p:cNvPr id="25" name="Straight Connector 24">
            <a:extLst>
              <a:ext uri="{FF2B5EF4-FFF2-40B4-BE49-F238E27FC236}">
                <a16:creationId xmlns:a16="http://schemas.microsoft.com/office/drawing/2014/main" id="{9EB98BC5-B564-C1D8-3CAB-D329E5BBFB0B}"/>
              </a:ext>
            </a:extLst>
          </p:cNvPr>
          <p:cNvCxnSpPr>
            <a:cxnSpLocks/>
          </p:cNvCxnSpPr>
          <p:nvPr/>
        </p:nvCxnSpPr>
        <p:spPr>
          <a:xfrm>
            <a:off x="0" y="5142706"/>
            <a:ext cx="5238750" cy="0"/>
          </a:xfrm>
          <a:prstGeom prst="line">
            <a:avLst/>
          </a:prstGeom>
          <a:noFill/>
          <a:ln w="12700" cap="flat" cmpd="sng" algn="ctr">
            <a:solidFill>
              <a:srgbClr val="EB3F5C"/>
            </a:solidFill>
            <a:prstDash val="dash"/>
            <a:miter lim="800000"/>
          </a:ln>
          <a:effectLst/>
        </p:spPr>
      </p:cxnSp>
      <p:sp>
        <p:nvSpPr>
          <p:cNvPr id="4" name="Freeform: Shape 3">
            <a:extLst>
              <a:ext uri="{FF2B5EF4-FFF2-40B4-BE49-F238E27FC236}">
                <a16:creationId xmlns:a16="http://schemas.microsoft.com/office/drawing/2014/main" id="{5BF030B5-2BEB-D310-57BC-41B1A25E5548}"/>
              </a:ext>
            </a:extLst>
          </p:cNvPr>
          <p:cNvSpPr/>
          <p:nvPr/>
        </p:nvSpPr>
        <p:spPr>
          <a:xfrm rot="5400000">
            <a:off x="4880309" y="4837760"/>
            <a:ext cx="652827" cy="473089"/>
          </a:xfrm>
          <a:custGeom>
            <a:avLst/>
            <a:gdLst>
              <a:gd name="connsiteX0" fmla="*/ 0 w 652827"/>
              <a:gd name="connsiteY0" fmla="*/ 473089 h 473089"/>
              <a:gd name="connsiteX1" fmla="*/ 0 w 652827"/>
              <a:gd name="connsiteY1" fmla="*/ 472780 h 473089"/>
              <a:gd name="connsiteX2" fmla="*/ 11409 w 652827"/>
              <a:gd name="connsiteY2" fmla="*/ 472780 h 473089"/>
              <a:gd name="connsiteX3" fmla="*/ 44650 w 652827"/>
              <a:gd name="connsiteY3" fmla="*/ 436439 h 473089"/>
              <a:gd name="connsiteX4" fmla="*/ 253604 w 652827"/>
              <a:gd name="connsiteY4" fmla="*/ 436439 h 473089"/>
              <a:gd name="connsiteX5" fmla="*/ 276113 w 652827"/>
              <a:gd name="connsiteY5" fmla="*/ 411831 h 473089"/>
              <a:gd name="connsiteX6" fmla="*/ 67160 w 652827"/>
              <a:gd name="connsiteY6" fmla="*/ 411831 h 473089"/>
              <a:gd name="connsiteX7" fmla="*/ 100685 w 652827"/>
              <a:gd name="connsiteY7" fmla="*/ 375181 h 473089"/>
              <a:gd name="connsiteX8" fmla="*/ 309638 w 652827"/>
              <a:gd name="connsiteY8" fmla="*/ 375181 h 473089"/>
              <a:gd name="connsiteX9" fmla="*/ 333422 w 652827"/>
              <a:gd name="connsiteY9" fmla="*/ 349180 h 473089"/>
              <a:gd name="connsiteX10" fmla="*/ 124468 w 652827"/>
              <a:gd name="connsiteY10" fmla="*/ 349180 h 473089"/>
              <a:gd name="connsiteX11" fmla="*/ 157993 w 652827"/>
              <a:gd name="connsiteY11" fmla="*/ 312530 h 473089"/>
              <a:gd name="connsiteX12" fmla="*/ 366947 w 652827"/>
              <a:gd name="connsiteY12" fmla="*/ 312530 h 473089"/>
              <a:gd name="connsiteX13" fmla="*/ 390730 w 652827"/>
              <a:gd name="connsiteY13" fmla="*/ 286530 h 473089"/>
              <a:gd name="connsiteX14" fmla="*/ 181777 w 652827"/>
              <a:gd name="connsiteY14" fmla="*/ 286530 h 473089"/>
              <a:gd name="connsiteX15" fmla="*/ 215301 w 652827"/>
              <a:gd name="connsiteY15" fmla="*/ 249880 h 473089"/>
              <a:gd name="connsiteX16" fmla="*/ 424255 w 652827"/>
              <a:gd name="connsiteY16" fmla="*/ 249880 h 473089"/>
              <a:gd name="connsiteX17" fmla="*/ 436595 w 652827"/>
              <a:gd name="connsiteY17" fmla="*/ 236390 h 473089"/>
              <a:gd name="connsiteX18" fmla="*/ 425152 w 652827"/>
              <a:gd name="connsiteY18" fmla="*/ 223880 h 473089"/>
              <a:gd name="connsiteX19" fmla="*/ 216197 w 652827"/>
              <a:gd name="connsiteY19" fmla="*/ 223880 h 473089"/>
              <a:gd name="connsiteX20" fmla="*/ 182672 w 652827"/>
              <a:gd name="connsiteY20" fmla="*/ 187230 h 473089"/>
              <a:gd name="connsiteX21" fmla="*/ 391627 w 652827"/>
              <a:gd name="connsiteY21" fmla="*/ 187230 h 473089"/>
              <a:gd name="connsiteX22" fmla="*/ 367843 w 652827"/>
              <a:gd name="connsiteY22" fmla="*/ 161229 h 473089"/>
              <a:gd name="connsiteX23" fmla="*/ 158888 w 652827"/>
              <a:gd name="connsiteY23" fmla="*/ 161229 h 473089"/>
              <a:gd name="connsiteX24" fmla="*/ 125364 w 652827"/>
              <a:gd name="connsiteY24" fmla="*/ 124579 h 473089"/>
              <a:gd name="connsiteX25" fmla="*/ 334318 w 652827"/>
              <a:gd name="connsiteY25" fmla="*/ 124579 h 473089"/>
              <a:gd name="connsiteX26" fmla="*/ 310535 w 652827"/>
              <a:gd name="connsiteY26" fmla="*/ 98579 h 473089"/>
              <a:gd name="connsiteX27" fmla="*/ 101579 w 652827"/>
              <a:gd name="connsiteY27" fmla="*/ 98579 h 473089"/>
              <a:gd name="connsiteX28" fmla="*/ 68055 w 652827"/>
              <a:gd name="connsiteY28" fmla="*/ 61929 h 473089"/>
              <a:gd name="connsiteX29" fmla="*/ 277010 w 652827"/>
              <a:gd name="connsiteY29" fmla="*/ 61929 h 473089"/>
              <a:gd name="connsiteX30" fmla="*/ 254304 w 652827"/>
              <a:gd name="connsiteY30" fmla="*/ 37106 h 473089"/>
              <a:gd name="connsiteX31" fmla="*/ 44271 w 652827"/>
              <a:gd name="connsiteY31" fmla="*/ 37106 h 473089"/>
              <a:gd name="connsiteX32" fmla="*/ 11408 w 652827"/>
              <a:gd name="connsiteY32" fmla="*/ 1180 h 473089"/>
              <a:gd name="connsiteX33" fmla="*/ 7433 w 652827"/>
              <a:gd name="connsiteY33" fmla="*/ 1180 h 473089"/>
              <a:gd name="connsiteX34" fmla="*/ 7433 w 652827"/>
              <a:gd name="connsiteY34" fmla="*/ 457 h 473089"/>
              <a:gd name="connsiteX35" fmla="*/ 220780 w 652827"/>
              <a:gd name="connsiteY35" fmla="*/ 457 h 473089"/>
              <a:gd name="connsiteX36" fmla="*/ 220363 w 652827"/>
              <a:gd name="connsiteY36" fmla="*/ 0 h 473089"/>
              <a:gd name="connsiteX37" fmla="*/ 436595 w 652827"/>
              <a:gd name="connsiteY37" fmla="*/ 0 h 473089"/>
              <a:gd name="connsiteX38" fmla="*/ 652827 w 652827"/>
              <a:gd name="connsiteY38" fmla="*/ 236390 h 473089"/>
              <a:gd name="connsiteX39" fmla="*/ 436595 w 652827"/>
              <a:gd name="connsiteY39" fmla="*/ 472779 h 473089"/>
              <a:gd name="connsiteX40" fmla="*/ 425135 w 652827"/>
              <a:gd name="connsiteY40" fmla="*/ 472779 h 473089"/>
              <a:gd name="connsiteX41" fmla="*/ 425135 w 652827"/>
              <a:gd name="connsiteY41" fmla="*/ 473089 h 47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52827" h="473089">
                <a:moveTo>
                  <a:pt x="0" y="473089"/>
                </a:moveTo>
                <a:lnTo>
                  <a:pt x="0" y="472780"/>
                </a:lnTo>
                <a:lnTo>
                  <a:pt x="11409" y="472780"/>
                </a:lnTo>
                <a:lnTo>
                  <a:pt x="44650" y="436439"/>
                </a:lnTo>
                <a:lnTo>
                  <a:pt x="253604" y="436439"/>
                </a:lnTo>
                <a:lnTo>
                  <a:pt x="276113" y="411831"/>
                </a:lnTo>
                <a:lnTo>
                  <a:pt x="67160" y="411831"/>
                </a:lnTo>
                <a:lnTo>
                  <a:pt x="100685" y="375181"/>
                </a:lnTo>
                <a:lnTo>
                  <a:pt x="309638" y="375181"/>
                </a:lnTo>
                <a:lnTo>
                  <a:pt x="333422" y="349180"/>
                </a:lnTo>
                <a:lnTo>
                  <a:pt x="124468" y="349180"/>
                </a:lnTo>
                <a:lnTo>
                  <a:pt x="157993" y="312530"/>
                </a:lnTo>
                <a:lnTo>
                  <a:pt x="366947" y="312530"/>
                </a:lnTo>
                <a:lnTo>
                  <a:pt x="390730" y="286530"/>
                </a:lnTo>
                <a:lnTo>
                  <a:pt x="181777" y="286530"/>
                </a:lnTo>
                <a:lnTo>
                  <a:pt x="215301" y="249880"/>
                </a:lnTo>
                <a:lnTo>
                  <a:pt x="424255" y="249880"/>
                </a:lnTo>
                <a:lnTo>
                  <a:pt x="436595" y="236390"/>
                </a:lnTo>
                <a:lnTo>
                  <a:pt x="425152" y="223880"/>
                </a:lnTo>
                <a:lnTo>
                  <a:pt x="216197" y="223880"/>
                </a:lnTo>
                <a:lnTo>
                  <a:pt x="182672" y="187230"/>
                </a:lnTo>
                <a:lnTo>
                  <a:pt x="391627" y="187230"/>
                </a:lnTo>
                <a:lnTo>
                  <a:pt x="367843" y="161229"/>
                </a:lnTo>
                <a:lnTo>
                  <a:pt x="158888" y="161229"/>
                </a:lnTo>
                <a:lnTo>
                  <a:pt x="125364" y="124579"/>
                </a:lnTo>
                <a:lnTo>
                  <a:pt x="334318" y="124579"/>
                </a:lnTo>
                <a:lnTo>
                  <a:pt x="310535" y="98579"/>
                </a:lnTo>
                <a:lnTo>
                  <a:pt x="101579" y="98579"/>
                </a:lnTo>
                <a:lnTo>
                  <a:pt x="68055" y="61929"/>
                </a:lnTo>
                <a:lnTo>
                  <a:pt x="277010" y="61929"/>
                </a:lnTo>
                <a:lnTo>
                  <a:pt x="254304" y="37106"/>
                </a:lnTo>
                <a:lnTo>
                  <a:pt x="44271" y="37106"/>
                </a:lnTo>
                <a:lnTo>
                  <a:pt x="11408" y="1180"/>
                </a:lnTo>
                <a:lnTo>
                  <a:pt x="7433" y="1180"/>
                </a:lnTo>
                <a:lnTo>
                  <a:pt x="7433" y="457"/>
                </a:lnTo>
                <a:lnTo>
                  <a:pt x="220780" y="457"/>
                </a:lnTo>
                <a:lnTo>
                  <a:pt x="220363" y="0"/>
                </a:lnTo>
                <a:lnTo>
                  <a:pt x="436595" y="0"/>
                </a:lnTo>
                <a:lnTo>
                  <a:pt x="652827" y="236390"/>
                </a:lnTo>
                <a:lnTo>
                  <a:pt x="436595" y="472779"/>
                </a:lnTo>
                <a:lnTo>
                  <a:pt x="425135" y="472779"/>
                </a:lnTo>
                <a:lnTo>
                  <a:pt x="425135" y="47308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8">
            <a:extLst>
              <a:ext uri="{FF2B5EF4-FFF2-40B4-BE49-F238E27FC236}">
                <a16:creationId xmlns:a16="http://schemas.microsoft.com/office/drawing/2014/main" id="{9826F746-0019-CB19-50CD-6203CFA8C11B}"/>
              </a:ext>
            </a:extLst>
          </p:cNvPr>
          <p:cNvSpPr txBox="1">
            <a:spLocks/>
          </p:cNvSpPr>
          <p:nvPr/>
        </p:nvSpPr>
        <p:spPr>
          <a:xfrm>
            <a:off x="5112411" y="1165252"/>
            <a:ext cx="10004686" cy="2786742"/>
          </a:xfrm>
          <a:prstGeom prst="rect">
            <a:avLst/>
          </a:prstGeom>
        </p:spPr>
        <p:txBody>
          <a:bodyPr vert="horz" lIns="91440" tIns="45720" rIns="91440" bIns="45720" rtlCol="0" anchor="b">
            <a:noAutofit/>
          </a:bodyPr>
          <a:lstStyle>
            <a:lvl1pPr algn="l" defTabSz="1371417" rtl="0" eaLnBrk="1" latinLnBrk="0" hangingPunct="1">
              <a:lnSpc>
                <a:spcPct val="80000"/>
              </a:lnSpc>
              <a:spcBef>
                <a:spcPct val="0"/>
              </a:spcBef>
              <a:buNone/>
              <a:defRPr sz="9600" kern="1200" baseline="0">
                <a:solidFill>
                  <a:schemeClr val="bg1"/>
                </a:solidFill>
                <a:latin typeface="Roboto Bold" pitchFamily="2" charset="0"/>
                <a:ea typeface="+mj-ea"/>
                <a:cs typeface="+mj-cs"/>
              </a:defRPr>
            </a:lvl1pPr>
          </a:lstStyle>
          <a:p>
            <a:pPr lvl="0">
              <a:defRPr/>
            </a:pPr>
            <a:r>
              <a:rPr lang="en-IN" b="1" dirty="0" smtClean="0">
                <a:solidFill>
                  <a:srgbClr val="EB3F5C"/>
                </a:solidFill>
              </a:rPr>
              <a:t>Prevention</a:t>
            </a:r>
            <a:r>
              <a:rPr lang="en-IN" b="1" dirty="0" smtClean="0"/>
              <a:t> And Preparedness</a:t>
            </a:r>
            <a:endParaRPr kumimoji="1" lang="ja-JP" altLang="en-US" b="0" i="0" u="none" strike="noStrike" kern="1200" cap="none" spc="0" normalizeH="0" baseline="0" noProof="0" dirty="0">
              <a:ln>
                <a:noFill/>
              </a:ln>
              <a:effectLst/>
              <a:uLnTx/>
              <a:uFillTx/>
            </a:endParaRPr>
          </a:p>
        </p:txBody>
      </p:sp>
    </p:spTree>
    <p:extLst>
      <p:ext uri="{BB962C8B-B14F-4D97-AF65-F5344CB8AC3E}">
        <p14:creationId xmlns:p14="http://schemas.microsoft.com/office/powerpoint/2010/main" val="1423867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30000" decel="7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800" fill="hold"/>
                                        <p:tgtEl>
                                          <p:spTgt spid="3"/>
                                        </p:tgtEl>
                                        <p:attrNameLst>
                                          <p:attrName>ppt_x</p:attrName>
                                        </p:attrNameLst>
                                      </p:cBhvr>
                                      <p:tavLst>
                                        <p:tav tm="0">
                                          <p:val>
                                            <p:strVal val="0-#ppt_w/2"/>
                                          </p:val>
                                        </p:tav>
                                        <p:tav tm="100000">
                                          <p:val>
                                            <p:strVal val="#ppt_x"/>
                                          </p:val>
                                        </p:tav>
                                      </p:tavLst>
                                    </p:anim>
                                    <p:anim calcmode="lin" valueType="num">
                                      <p:cBhvr additive="base">
                                        <p:cTn id="8" dur="800" fill="hold"/>
                                        <p:tgtEl>
                                          <p:spTgt spid="3"/>
                                        </p:tgtEl>
                                        <p:attrNameLst>
                                          <p:attrName>ppt_y</p:attrName>
                                        </p:attrNameLst>
                                      </p:cBhvr>
                                      <p:tavLst>
                                        <p:tav tm="0">
                                          <p:val>
                                            <p:strVal val="#ppt_y"/>
                                          </p:val>
                                        </p:tav>
                                        <p:tav tm="100000">
                                          <p:val>
                                            <p:strVal val="#ppt_y"/>
                                          </p:val>
                                        </p:tav>
                                      </p:tavLst>
                                    </p:anim>
                                  </p:childTnLst>
                                </p:cTn>
                              </p:par>
                              <p:par>
                                <p:cTn id="9" presetID="47" presetClass="entr" presetSubtype="0" fill="hold" grpId="0" nodeType="withEffect">
                                  <p:stCondLst>
                                    <p:cond delay="50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par>
                                <p:cTn id="14" presetID="22" presetClass="entr" presetSubtype="2" fill="hold" nodeType="withEffect">
                                  <p:stCondLst>
                                    <p:cond delay="1400"/>
                                  </p:stCondLst>
                                  <p:childTnLst>
                                    <p:set>
                                      <p:cBhvr>
                                        <p:cTn id="15" dur="1" fill="hold">
                                          <p:stCondLst>
                                            <p:cond delay="0"/>
                                          </p:stCondLst>
                                        </p:cTn>
                                        <p:tgtEl>
                                          <p:spTgt spid="25"/>
                                        </p:tgtEl>
                                        <p:attrNameLst>
                                          <p:attrName>style.visibility</p:attrName>
                                        </p:attrNameLst>
                                      </p:cBhvr>
                                      <p:to>
                                        <p:strVal val="visible"/>
                                      </p:to>
                                    </p:set>
                                    <p:animEffect transition="in" filter="wipe(right)">
                                      <p:cBhvr>
                                        <p:cTn id="16" dur="500"/>
                                        <p:tgtEl>
                                          <p:spTgt spid="25"/>
                                        </p:tgtEl>
                                      </p:cBhvr>
                                    </p:animEffect>
                                  </p:childTnLst>
                                </p:cTn>
                              </p:par>
                              <p:par>
                                <p:cTn id="17" presetID="22" presetClass="entr" presetSubtype="8" fill="hold" nodeType="withEffect">
                                  <p:stCondLst>
                                    <p:cond delay="1400"/>
                                  </p:stCondLst>
                                  <p:childTnLst>
                                    <p:set>
                                      <p:cBhvr>
                                        <p:cTn id="18" dur="1" fill="hold">
                                          <p:stCondLst>
                                            <p:cond delay="0"/>
                                          </p:stCondLst>
                                        </p:cTn>
                                        <p:tgtEl>
                                          <p:spTgt spid="23"/>
                                        </p:tgtEl>
                                        <p:attrNameLst>
                                          <p:attrName>style.visibility</p:attrName>
                                        </p:attrNameLst>
                                      </p:cBhvr>
                                      <p:to>
                                        <p:strVal val="visible"/>
                                      </p:to>
                                    </p:set>
                                    <p:animEffect transition="in" filter="wipe(left)">
                                      <p:cBhvr>
                                        <p:cTn id="19" dur="500"/>
                                        <p:tgtEl>
                                          <p:spTgt spid="23"/>
                                        </p:tgtEl>
                                      </p:cBhvr>
                                    </p:animEffect>
                                  </p:childTnLst>
                                </p:cTn>
                              </p:par>
                              <p:par>
                                <p:cTn id="20" presetID="22" presetClass="entr" presetSubtype="1" fill="hold" nodeType="withEffect">
                                  <p:stCondLst>
                                    <p:cond delay="1500"/>
                                  </p:stCondLst>
                                  <p:childTnLst>
                                    <p:set>
                                      <p:cBhvr>
                                        <p:cTn id="21" dur="1" fill="hold">
                                          <p:stCondLst>
                                            <p:cond delay="0"/>
                                          </p:stCondLst>
                                        </p:cTn>
                                        <p:tgtEl>
                                          <p:spTgt spid="22"/>
                                        </p:tgtEl>
                                        <p:attrNameLst>
                                          <p:attrName>style.visibility</p:attrName>
                                        </p:attrNameLst>
                                      </p:cBhvr>
                                      <p:to>
                                        <p:strVal val="visible"/>
                                      </p:to>
                                    </p:set>
                                    <p:animEffect transition="in" filter="wipe(up)">
                                      <p:cBhvr>
                                        <p:cTn id="22" dur="500"/>
                                        <p:tgtEl>
                                          <p:spTgt spid="22"/>
                                        </p:tgtEl>
                                      </p:cBhvr>
                                    </p:animEffect>
                                  </p:childTnLst>
                                </p:cTn>
                              </p:par>
                              <p:par>
                                <p:cTn id="23" presetID="10" presetClass="entr" presetSubtype="0" fill="hold" grpId="0" nodeType="withEffect">
                                  <p:stCondLst>
                                    <p:cond delay="250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9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4" grpId="0" animBg="1"/>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sp>
        <p:nvSpPr>
          <p:cNvPr id="47" name="Callout Text" hidden="1">
            <a:extLst>
              <a:ext uri="{FF2B5EF4-FFF2-40B4-BE49-F238E27FC236}">
                <a16:creationId xmlns:a16="http://schemas.microsoft.com/office/drawing/2014/main" id="{6D6375C9-E8D2-4C3A-9F60-E4B444B25A65}"/>
              </a:ext>
            </a:extLst>
          </p:cNvPr>
          <p:cNvSpPr/>
          <p:nvPr/>
        </p:nvSpPr>
        <p:spPr>
          <a:xfrm>
            <a:off x="2416629" y="2221774"/>
            <a:ext cx="4648200" cy="2493917"/>
          </a:xfrm>
          <a:prstGeom prst="wedgeRectCallout">
            <a:avLst>
              <a:gd name="adj1" fmla="val 76669"/>
              <a:gd name="adj2" fmla="val 62206"/>
            </a:avLst>
          </a:prstGeom>
          <a:solidFill>
            <a:schemeClr val="bg1"/>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300" b="1" dirty="0">
                <a:solidFill>
                  <a:srgbClr val="C00000"/>
                </a:solidFill>
              </a:rPr>
              <a:t>NOTE: </a:t>
            </a:r>
            <a:r>
              <a:rPr lang="en-US" sz="2300" b="1" dirty="0">
                <a:solidFill>
                  <a:schemeClr val="accent1">
                    <a:lumMod val="75000"/>
                  </a:schemeClr>
                </a:solidFill>
              </a:rPr>
              <a:t>To change this image with </a:t>
            </a:r>
            <a:r>
              <a:rPr lang="en-US" sz="2000" b="1" dirty="0">
                <a:solidFill>
                  <a:schemeClr val="accent1">
                    <a:lumMod val="75000"/>
                  </a:schemeClr>
                </a:solidFill>
              </a:rPr>
              <a:t>your</a:t>
            </a:r>
            <a:r>
              <a:rPr lang="en-US" sz="2300" b="1" dirty="0">
                <a:solidFill>
                  <a:schemeClr val="accent1">
                    <a:lumMod val="75000"/>
                  </a:schemeClr>
                </a:solidFill>
              </a:rPr>
              <a:t> </a:t>
            </a:r>
            <a:r>
              <a:rPr lang="en-US" sz="2000" b="1" dirty="0">
                <a:solidFill>
                  <a:schemeClr val="accent1">
                    <a:lumMod val="75000"/>
                  </a:schemeClr>
                </a:solidFill>
              </a:rPr>
              <a:t>own, </a:t>
            </a:r>
            <a:r>
              <a:rPr lang="en-US" sz="2100" b="1" dirty="0">
                <a:solidFill>
                  <a:schemeClr val="accent1">
                    <a:lumMod val="75000"/>
                  </a:schemeClr>
                </a:solidFill>
              </a:rPr>
              <a:t>along with the other images in this template follow these steps. </a:t>
            </a:r>
            <a:br>
              <a:rPr lang="en-US" sz="2100" b="1" dirty="0">
                <a:solidFill>
                  <a:schemeClr val="accent1">
                    <a:lumMod val="75000"/>
                  </a:schemeClr>
                </a:solidFill>
              </a:rPr>
            </a:br>
            <a:r>
              <a:rPr lang="en-US" sz="2100" b="1" dirty="0">
                <a:solidFill>
                  <a:schemeClr val="accent1">
                    <a:lumMod val="75000"/>
                  </a:schemeClr>
                </a:solidFill>
              </a:rPr>
              <a:t>1. click on the image and hit delete. </a:t>
            </a:r>
          </a:p>
          <a:p>
            <a:pPr algn="ctr"/>
            <a:r>
              <a:rPr lang="en-US" sz="2100" b="1" dirty="0">
                <a:solidFill>
                  <a:schemeClr val="accent1">
                    <a:lumMod val="75000"/>
                  </a:schemeClr>
                </a:solidFill>
              </a:rPr>
              <a:t>2. Then click the icon in the middle of the box. 3. find your image and insert the image.</a:t>
            </a:r>
          </a:p>
        </p:txBody>
      </p:sp>
      <p:sp>
        <p:nvSpPr>
          <p:cNvPr id="36" name="Callout Text" hidden="1">
            <a:extLst>
              <a:ext uri="{FF2B5EF4-FFF2-40B4-BE49-F238E27FC236}">
                <a16:creationId xmlns:a16="http://schemas.microsoft.com/office/drawing/2014/main" id="{0925EA0A-9F21-4B98-BE5E-7AD60BDB1457}"/>
              </a:ext>
            </a:extLst>
          </p:cNvPr>
          <p:cNvSpPr/>
          <p:nvPr/>
        </p:nvSpPr>
        <p:spPr>
          <a:xfrm>
            <a:off x="13288457" y="956059"/>
            <a:ext cx="4224122" cy="2295340"/>
          </a:xfrm>
          <a:prstGeom prst="wedgeRectCallout">
            <a:avLst>
              <a:gd name="adj1" fmla="val -82119"/>
              <a:gd name="adj2" fmla="val -58172"/>
            </a:avLst>
          </a:prstGeom>
          <a:solidFill>
            <a:srgbClr val="2B2C2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2700" b="1" dirty="0">
                <a:solidFill>
                  <a:schemeClr val="accent1">
                    <a:lumMod val="40000"/>
                    <a:lumOff val="60000"/>
                  </a:schemeClr>
                </a:solidFill>
              </a:rPr>
              <a:t>HINT: </a:t>
            </a:r>
            <a:r>
              <a:rPr lang="en-US" sz="2700" b="1" dirty="0">
                <a:solidFill>
                  <a:schemeClr val="bg1"/>
                </a:solidFill>
              </a:rPr>
              <a:t>To change any of these single images.</a:t>
            </a:r>
          </a:p>
          <a:p>
            <a:pPr algn="ctr"/>
            <a:r>
              <a:rPr lang="en-US" sz="2100" b="1" dirty="0">
                <a:solidFill>
                  <a:schemeClr val="bg1"/>
                </a:solidFill>
              </a:rPr>
              <a:t>1- Right Click on top of the image.</a:t>
            </a:r>
          </a:p>
          <a:p>
            <a:pPr algn="ctr"/>
            <a:r>
              <a:rPr lang="en-US" sz="2100" b="1" dirty="0">
                <a:solidFill>
                  <a:schemeClr val="bg1"/>
                </a:solidFill>
              </a:rPr>
              <a:t>2- Choose “Change Picture”</a:t>
            </a:r>
            <a:br>
              <a:rPr lang="en-US" sz="2100" b="1" dirty="0">
                <a:solidFill>
                  <a:schemeClr val="bg1"/>
                </a:solidFill>
              </a:rPr>
            </a:br>
            <a:r>
              <a:rPr lang="en-US" sz="2100" b="1" dirty="0">
                <a:solidFill>
                  <a:schemeClr val="bg1"/>
                </a:solidFill>
              </a:rPr>
              <a:t>3- Choose option “From a File”</a:t>
            </a:r>
            <a:br>
              <a:rPr lang="en-US" sz="2100" b="1" dirty="0">
                <a:solidFill>
                  <a:schemeClr val="bg1"/>
                </a:solidFill>
              </a:rPr>
            </a:br>
            <a:r>
              <a:rPr lang="en-US" sz="2100" b="1" dirty="0">
                <a:solidFill>
                  <a:schemeClr val="bg1"/>
                </a:solidFill>
              </a:rPr>
              <a:t>4- Locate your file and open</a:t>
            </a:r>
          </a:p>
          <a:p>
            <a:pPr algn="ctr"/>
            <a:endParaRPr lang="en-US" sz="1600" dirty="0">
              <a:solidFill>
                <a:schemeClr val="accent2"/>
              </a:solidFill>
            </a:endParaRPr>
          </a:p>
        </p:txBody>
      </p:sp>
      <p:cxnSp>
        <p:nvCxnSpPr>
          <p:cNvPr id="2" name="Straight Connector 1">
            <a:extLst>
              <a:ext uri="{FF2B5EF4-FFF2-40B4-BE49-F238E27FC236}">
                <a16:creationId xmlns:a16="http://schemas.microsoft.com/office/drawing/2014/main" id="{258AB023-F28E-176D-D7B4-F7669A303703}"/>
              </a:ext>
            </a:extLst>
          </p:cNvPr>
          <p:cNvCxnSpPr/>
          <p:nvPr/>
        </p:nvCxnSpPr>
        <p:spPr>
          <a:xfrm>
            <a:off x="5196113" y="0"/>
            <a:ext cx="0" cy="10285413"/>
          </a:xfrm>
          <a:prstGeom prst="line">
            <a:avLst/>
          </a:prstGeom>
          <a:noFill/>
          <a:ln w="12700" cap="flat" cmpd="sng" algn="ctr">
            <a:solidFill>
              <a:srgbClr val="EB3F5C"/>
            </a:solidFill>
            <a:prstDash val="solid"/>
            <a:miter lim="800000"/>
          </a:ln>
          <a:effectLst/>
        </p:spPr>
      </p:cxnSp>
      <p:sp>
        <p:nvSpPr>
          <p:cNvPr id="3" name="Title 6">
            <a:extLst>
              <a:ext uri="{FF2B5EF4-FFF2-40B4-BE49-F238E27FC236}">
                <a16:creationId xmlns:a16="http://schemas.microsoft.com/office/drawing/2014/main" id="{2AB369A6-99A5-3DBC-E7F0-40438CE5C8AF}"/>
              </a:ext>
            </a:extLst>
          </p:cNvPr>
          <p:cNvSpPr txBox="1">
            <a:spLocks/>
          </p:cNvSpPr>
          <p:nvPr/>
        </p:nvSpPr>
        <p:spPr>
          <a:xfrm>
            <a:off x="537026" y="3720437"/>
            <a:ext cx="9347198" cy="2844539"/>
          </a:xfrm>
          <a:prstGeom prst="rect">
            <a:avLst/>
          </a:prstGeom>
          <a:solidFill>
            <a:srgbClr val="1E1E1E"/>
          </a:solidFill>
        </p:spPr>
        <p:txBody>
          <a:bodyPr vert="horz" lIns="91440" tIns="45720" rIns="91440" bIns="45720" rtlCol="0" anchor="ctr">
            <a:normAutofit/>
          </a:bodyPr>
          <a:lstStyle>
            <a:lvl1pPr algn="ctr" defTabSz="1371417" rtl="0" eaLnBrk="1" latinLnBrk="0" hangingPunct="1">
              <a:lnSpc>
                <a:spcPct val="80000"/>
              </a:lnSpc>
              <a:spcBef>
                <a:spcPct val="0"/>
              </a:spcBef>
              <a:buNone/>
              <a:defRPr sz="9600" kern="1200" baseline="0">
                <a:solidFill>
                  <a:schemeClr val="bg1"/>
                </a:solidFill>
                <a:latin typeface="+mj-lt"/>
                <a:ea typeface="+mj-ea"/>
                <a:cs typeface="+mj-cs"/>
              </a:defRPr>
            </a:lvl1pPr>
          </a:lstStyle>
          <a:p>
            <a:pPr lvl="0">
              <a:defRPr/>
            </a:pPr>
            <a:r>
              <a:rPr lang="en-IN" b="1" spc="300" dirty="0" smtClean="0"/>
              <a:t>PREVENTING </a:t>
            </a:r>
            <a:r>
              <a:rPr lang="en-IN" b="1" spc="300" dirty="0" smtClean="0">
                <a:solidFill>
                  <a:srgbClr val="FF4565"/>
                </a:solidFill>
              </a:rPr>
              <a:t>CYBER ATTACKS</a:t>
            </a:r>
            <a:endParaRPr kumimoji="1" lang="ja-JP" altLang="en-US" sz="9600" b="0" i="0" u="none" strike="noStrike" kern="1200" cap="none" spc="300" normalizeH="0" baseline="0" noProof="0" dirty="0">
              <a:ln>
                <a:noFill/>
              </a:ln>
              <a:solidFill>
                <a:srgbClr val="FF4565"/>
              </a:solidFill>
              <a:effectLst/>
              <a:uLnTx/>
              <a:uFillTx/>
              <a:latin typeface="Roboto Bold"/>
            </a:endParaRPr>
          </a:p>
        </p:txBody>
      </p:sp>
      <p:sp>
        <p:nvSpPr>
          <p:cNvPr id="4" name="Text Placeholder 7">
            <a:extLst>
              <a:ext uri="{FF2B5EF4-FFF2-40B4-BE49-F238E27FC236}">
                <a16:creationId xmlns:a16="http://schemas.microsoft.com/office/drawing/2014/main" id="{57F4FA46-4175-3140-F840-CA6E8A785DC7}"/>
              </a:ext>
            </a:extLst>
          </p:cNvPr>
          <p:cNvSpPr txBox="1">
            <a:spLocks/>
          </p:cNvSpPr>
          <p:nvPr/>
        </p:nvSpPr>
        <p:spPr>
          <a:xfrm>
            <a:off x="10130969" y="3103127"/>
            <a:ext cx="7261324" cy="537027"/>
          </a:xfrm>
          <a:prstGeom prst="rect">
            <a:avLst/>
          </a:prstGeom>
        </p:spPr>
        <p:txBody>
          <a:bodyPr vert="horz" lIns="91440" tIns="45720" rIns="91440" bIns="45720" numCol="1" spcCol="360000" rtlCol="0" anchor="b">
            <a:noAutofit/>
          </a:bodyPr>
          <a:lstStyle>
            <a:lvl1pPr marL="0" indent="0" algn="l" defTabSz="1371417" rtl="0" eaLnBrk="1" latinLnBrk="0" hangingPunct="1">
              <a:lnSpc>
                <a:spcPct val="100000"/>
              </a:lnSpc>
              <a:spcBef>
                <a:spcPts val="0"/>
              </a:spcBef>
              <a:buClr>
                <a:schemeClr val="accent1"/>
              </a:buClr>
              <a:buFontTx/>
              <a:buNone/>
              <a:defRPr sz="3200" kern="1200" baseline="0">
                <a:solidFill>
                  <a:schemeClr val="bg2"/>
                </a:solidFill>
                <a:latin typeface="+mj-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kumimoji="1" lang="en-US" altLang="ja-JP" sz="3600" dirty="0">
                <a:solidFill>
                  <a:schemeClr val="accent1"/>
                </a:solidFill>
                <a:latin typeface="Roboto Bold"/>
              </a:rPr>
              <a:t>1 </a:t>
            </a:r>
            <a:r>
              <a:rPr lang="en-US" sz="3600" b="1" dirty="0">
                <a:solidFill>
                  <a:schemeClr val="accent1"/>
                </a:solidFill>
                <a:latin typeface="+mn-lt"/>
              </a:rPr>
              <a:t>Invest in Robust Security Measures</a:t>
            </a:r>
            <a:endParaRPr kumimoji="1" lang="ja-JP" altLang="en-US" sz="3600" b="0" i="0" u="none" strike="noStrike" kern="1200" cap="none" spc="0" normalizeH="0" baseline="0" noProof="0" dirty="0">
              <a:ln>
                <a:noFill/>
              </a:ln>
              <a:solidFill>
                <a:schemeClr val="accent1"/>
              </a:solidFill>
              <a:effectLst/>
              <a:uLnTx/>
              <a:uFillTx/>
              <a:latin typeface="+mn-lt"/>
            </a:endParaRPr>
          </a:p>
        </p:txBody>
      </p:sp>
      <p:sp>
        <p:nvSpPr>
          <p:cNvPr id="5" name="Text Placeholder 8">
            <a:extLst>
              <a:ext uri="{FF2B5EF4-FFF2-40B4-BE49-F238E27FC236}">
                <a16:creationId xmlns:a16="http://schemas.microsoft.com/office/drawing/2014/main" id="{8A0B4A45-D357-C24B-8591-4DBC665C1E6F}"/>
              </a:ext>
            </a:extLst>
          </p:cNvPr>
          <p:cNvSpPr txBox="1">
            <a:spLocks/>
          </p:cNvSpPr>
          <p:nvPr/>
        </p:nvSpPr>
        <p:spPr>
          <a:xfrm>
            <a:off x="10130970" y="3961418"/>
            <a:ext cx="7261323" cy="1664491"/>
          </a:xfrm>
          <a:prstGeom prst="rect">
            <a:avLst/>
          </a:prstGeom>
        </p:spPr>
        <p:txBody>
          <a:bodyPr vert="horz" lIns="91440" tIns="45720" rIns="91440" bIns="45720" numCol="1" spcCol="360000" rtlCol="0" anchor="t">
            <a:noAutofit/>
          </a:bodyPr>
          <a:lstStyle>
            <a:lvl1pPr marL="0" indent="0" algn="l"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285750" lvl="0" indent="-285750">
              <a:spcBef>
                <a:spcPts val="1200"/>
              </a:spcBef>
              <a:buClr>
                <a:srgbClr val="EB3F5C"/>
              </a:buClr>
              <a:buFont typeface="Wingdings" panose="05000000000000000000" pitchFamily="2" charset="2"/>
              <a:buChar char="n"/>
              <a:defRPr/>
            </a:pPr>
            <a:r>
              <a:rPr lang="en-US" sz="2800" dirty="0"/>
              <a:t>Companies should allocate resources to deploy strong security tools like firewalls, antivirus software, and intrusion detection systems.</a:t>
            </a:r>
            <a:endParaRPr kumimoji="1" lang="en-US" altLang="ja-JP" sz="2800" b="0" i="0" u="none" strike="noStrike" kern="1200" cap="none" spc="0" normalizeH="0" baseline="0" noProof="0" dirty="0">
              <a:ln>
                <a:noFill/>
              </a:ln>
              <a:solidFill>
                <a:schemeClr val="bg1"/>
              </a:solidFill>
              <a:effectLst/>
              <a:uLnTx/>
              <a:uFillTx/>
              <a:latin typeface="Roboto"/>
            </a:endParaRPr>
          </a:p>
        </p:txBody>
      </p:sp>
      <p:sp>
        <p:nvSpPr>
          <p:cNvPr id="6" name="Text Placeholder 9">
            <a:extLst>
              <a:ext uri="{FF2B5EF4-FFF2-40B4-BE49-F238E27FC236}">
                <a16:creationId xmlns:a16="http://schemas.microsoft.com/office/drawing/2014/main" id="{3B7EBA39-8C2A-8601-5AA8-0ACD838FA8E7}"/>
              </a:ext>
            </a:extLst>
          </p:cNvPr>
          <p:cNvSpPr txBox="1">
            <a:spLocks/>
          </p:cNvSpPr>
          <p:nvPr/>
        </p:nvSpPr>
        <p:spPr>
          <a:xfrm>
            <a:off x="10130971" y="6027949"/>
            <a:ext cx="7261324" cy="537027"/>
          </a:xfrm>
          <a:prstGeom prst="rect">
            <a:avLst/>
          </a:prstGeom>
        </p:spPr>
        <p:txBody>
          <a:bodyPr vert="horz" lIns="91440" tIns="45720" rIns="91440" bIns="45720" numCol="1" spcCol="360000" rtlCol="0" anchor="b">
            <a:noAutofit/>
          </a:bodyPr>
          <a:lstStyle>
            <a:lvl1pPr marL="0" indent="0" algn="l" defTabSz="1371417" rtl="0" eaLnBrk="1" latinLnBrk="0" hangingPunct="1">
              <a:lnSpc>
                <a:spcPct val="100000"/>
              </a:lnSpc>
              <a:spcBef>
                <a:spcPts val="0"/>
              </a:spcBef>
              <a:buClr>
                <a:schemeClr val="accent1"/>
              </a:buClr>
              <a:buFontTx/>
              <a:buNone/>
              <a:defRPr sz="3200" kern="1200" baseline="0">
                <a:solidFill>
                  <a:schemeClr val="bg2"/>
                </a:solidFill>
                <a:latin typeface="+mj-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0">
              <a:buClr>
                <a:srgbClr val="EB3F5C"/>
              </a:buClr>
              <a:defRPr/>
            </a:pPr>
            <a:r>
              <a:rPr kumimoji="1" lang="en-US" altLang="ja-JP" sz="3600" dirty="0">
                <a:solidFill>
                  <a:schemeClr val="accent1"/>
                </a:solidFill>
                <a:latin typeface="Roboto Bold"/>
              </a:rPr>
              <a:t>2 </a:t>
            </a:r>
            <a:r>
              <a:rPr lang="en-IN" sz="3600" b="1" dirty="0">
                <a:solidFill>
                  <a:schemeClr val="accent1"/>
                </a:solidFill>
                <a:latin typeface="+mn-lt"/>
              </a:rPr>
              <a:t>Regular Security Audits</a:t>
            </a:r>
            <a:endParaRPr kumimoji="1" lang="ja-JP" altLang="en-US" sz="3600" b="0" i="0" u="none" strike="noStrike" kern="1200" cap="none" spc="0" normalizeH="0" baseline="0" noProof="0" dirty="0">
              <a:ln>
                <a:noFill/>
              </a:ln>
              <a:solidFill>
                <a:schemeClr val="accent1"/>
              </a:solidFill>
              <a:effectLst/>
              <a:uLnTx/>
              <a:uFillTx/>
              <a:latin typeface="+mn-lt"/>
            </a:endParaRPr>
          </a:p>
        </p:txBody>
      </p:sp>
      <p:sp>
        <p:nvSpPr>
          <p:cNvPr id="7" name="Text Placeholder 10">
            <a:extLst>
              <a:ext uri="{FF2B5EF4-FFF2-40B4-BE49-F238E27FC236}">
                <a16:creationId xmlns:a16="http://schemas.microsoft.com/office/drawing/2014/main" id="{FF5A1B4A-4553-6061-A599-0F78FF81865C}"/>
              </a:ext>
            </a:extLst>
          </p:cNvPr>
          <p:cNvSpPr txBox="1">
            <a:spLocks/>
          </p:cNvSpPr>
          <p:nvPr/>
        </p:nvSpPr>
        <p:spPr>
          <a:xfrm>
            <a:off x="10130971" y="6670477"/>
            <a:ext cx="7261323" cy="1664491"/>
          </a:xfrm>
          <a:prstGeom prst="rect">
            <a:avLst/>
          </a:prstGeom>
        </p:spPr>
        <p:txBody>
          <a:bodyPr vert="horz" lIns="91440" tIns="45720" rIns="91440" bIns="45720" numCol="1" spcCol="360000" rtlCol="0" anchor="t">
            <a:noAutofit/>
          </a:bodyPr>
          <a:lstStyle>
            <a:lvl1pPr marL="0" indent="0" algn="l"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285750" lvl="0" indent="-285750">
              <a:spcBef>
                <a:spcPts val="1200"/>
              </a:spcBef>
              <a:buClr>
                <a:srgbClr val="EB3F5C"/>
              </a:buClr>
              <a:buFont typeface="Wingdings" panose="05000000000000000000" pitchFamily="2" charset="2"/>
              <a:buChar char="n"/>
              <a:defRPr/>
            </a:pPr>
            <a:r>
              <a:rPr lang="en-US" sz="2800" dirty="0"/>
              <a:t>Conduct routine security audits to proactively identify vulnerabilities and mitigate them before potential exploitation.</a:t>
            </a:r>
            <a:endParaRPr kumimoji="1" lang="en-US" altLang="ja-JP" sz="2800" b="0" i="0" u="none" strike="noStrike" kern="1200" cap="none" spc="0" normalizeH="0" baseline="0" noProof="0" dirty="0">
              <a:ln>
                <a:noFill/>
              </a:ln>
              <a:solidFill>
                <a:schemeClr val="bg1"/>
              </a:solidFill>
              <a:effectLst/>
              <a:uLnTx/>
              <a:uFillTx/>
              <a:latin typeface="Roboto"/>
            </a:endParaRPr>
          </a:p>
        </p:txBody>
      </p:sp>
      <p:sp>
        <p:nvSpPr>
          <p:cNvPr id="11" name="Rectangle 10"/>
          <p:cNvSpPr/>
          <p:nvPr/>
        </p:nvSpPr>
        <p:spPr>
          <a:xfrm>
            <a:off x="10130971" y="912570"/>
            <a:ext cx="4590869" cy="1569660"/>
          </a:xfrm>
          <a:prstGeom prst="rect">
            <a:avLst/>
          </a:prstGeom>
        </p:spPr>
        <p:txBody>
          <a:bodyPr wrap="square">
            <a:spAutoFit/>
          </a:bodyPr>
          <a:lstStyle/>
          <a:p>
            <a:r>
              <a:rPr lang="en-IN" sz="4800" b="1" dirty="0">
                <a:solidFill>
                  <a:schemeClr val="bg1"/>
                </a:solidFill>
                <a:latin typeface="Söhne"/>
              </a:rPr>
              <a:t>Prevention (Companies)</a:t>
            </a:r>
            <a:endParaRPr lang="en-IN" sz="4800" dirty="0">
              <a:solidFill>
                <a:schemeClr val="bg1"/>
              </a:solidFill>
            </a:endParaRPr>
          </a:p>
        </p:txBody>
      </p:sp>
    </p:spTree>
    <p:extLst>
      <p:ext uri="{BB962C8B-B14F-4D97-AF65-F5344CB8AC3E}">
        <p14:creationId xmlns:p14="http://schemas.microsoft.com/office/powerpoint/2010/main" val="4218298949"/>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E1E1E"/>
        </a:solidFill>
        <a:effectLst/>
      </p:bgPr>
    </p:bg>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258AB023-F28E-176D-D7B4-F7669A303703}"/>
              </a:ext>
            </a:extLst>
          </p:cNvPr>
          <p:cNvCxnSpPr/>
          <p:nvPr/>
        </p:nvCxnSpPr>
        <p:spPr>
          <a:xfrm>
            <a:off x="5196113" y="0"/>
            <a:ext cx="0" cy="10285413"/>
          </a:xfrm>
          <a:prstGeom prst="line">
            <a:avLst/>
          </a:prstGeom>
          <a:noFill/>
          <a:ln w="12700" cap="flat" cmpd="sng" algn="ctr">
            <a:solidFill>
              <a:srgbClr val="EB3F5C"/>
            </a:solidFill>
            <a:prstDash val="solid"/>
            <a:miter lim="800000"/>
          </a:ln>
          <a:effectLst/>
        </p:spPr>
      </p:cxnSp>
      <p:sp>
        <p:nvSpPr>
          <p:cNvPr id="3" name="Title 6">
            <a:extLst>
              <a:ext uri="{FF2B5EF4-FFF2-40B4-BE49-F238E27FC236}">
                <a16:creationId xmlns:a16="http://schemas.microsoft.com/office/drawing/2014/main" id="{2AB369A6-99A5-3DBC-E7F0-40438CE5C8AF}"/>
              </a:ext>
            </a:extLst>
          </p:cNvPr>
          <p:cNvSpPr txBox="1">
            <a:spLocks/>
          </p:cNvSpPr>
          <p:nvPr/>
        </p:nvSpPr>
        <p:spPr>
          <a:xfrm>
            <a:off x="537026" y="3720437"/>
            <a:ext cx="9347198" cy="2844539"/>
          </a:xfrm>
          <a:prstGeom prst="rect">
            <a:avLst/>
          </a:prstGeom>
          <a:solidFill>
            <a:srgbClr val="1E1E1E"/>
          </a:solidFill>
        </p:spPr>
        <p:txBody>
          <a:bodyPr vert="horz" lIns="91440" tIns="45720" rIns="91440" bIns="45720" rtlCol="0" anchor="ctr">
            <a:normAutofit/>
          </a:bodyPr>
          <a:lstStyle>
            <a:lvl1pPr algn="ctr" defTabSz="1371417" rtl="0" eaLnBrk="1" latinLnBrk="0" hangingPunct="1">
              <a:lnSpc>
                <a:spcPct val="80000"/>
              </a:lnSpc>
              <a:spcBef>
                <a:spcPct val="0"/>
              </a:spcBef>
              <a:buNone/>
              <a:defRPr sz="9600" kern="1200" baseline="0">
                <a:solidFill>
                  <a:schemeClr val="bg1"/>
                </a:solidFill>
                <a:latin typeface="+mj-lt"/>
                <a:ea typeface="+mj-ea"/>
                <a:cs typeface="+mj-cs"/>
              </a:defRPr>
            </a:lvl1pPr>
          </a:lstStyle>
          <a:p>
            <a:pPr lvl="0">
              <a:defRPr/>
            </a:pPr>
            <a:r>
              <a:rPr lang="en-IN" b="1" dirty="0" smtClean="0">
                <a:solidFill>
                  <a:srgbClr val="EB3F5C"/>
                </a:solidFill>
              </a:rPr>
              <a:t>PREPAR</a:t>
            </a:r>
            <a:r>
              <a:rPr lang="en-IN" b="1" dirty="0" smtClean="0"/>
              <a:t>EDNESS</a:t>
            </a:r>
            <a:endParaRPr kumimoji="1" lang="ja-JP" altLang="en-US" sz="9600" b="0" i="0" u="none" strike="noStrike" kern="1200" cap="none" spc="0" normalizeH="0" baseline="0" noProof="0" dirty="0">
              <a:ln>
                <a:noFill/>
              </a:ln>
              <a:solidFill>
                <a:srgbClr val="EB3F5C"/>
              </a:solidFill>
              <a:effectLst/>
              <a:uLnTx/>
              <a:uFillTx/>
              <a:latin typeface="Roboto Bold"/>
              <a:cs typeface="+mj-cs"/>
            </a:endParaRPr>
          </a:p>
        </p:txBody>
      </p:sp>
      <p:sp>
        <p:nvSpPr>
          <p:cNvPr id="4" name="Text Placeholder 7">
            <a:extLst>
              <a:ext uri="{FF2B5EF4-FFF2-40B4-BE49-F238E27FC236}">
                <a16:creationId xmlns:a16="http://schemas.microsoft.com/office/drawing/2014/main" id="{57F4FA46-4175-3140-F840-CA6E8A785DC7}"/>
              </a:ext>
            </a:extLst>
          </p:cNvPr>
          <p:cNvSpPr txBox="1">
            <a:spLocks/>
          </p:cNvSpPr>
          <p:nvPr/>
        </p:nvSpPr>
        <p:spPr>
          <a:xfrm>
            <a:off x="10130970" y="998883"/>
            <a:ext cx="7261324" cy="537027"/>
          </a:xfrm>
          <a:prstGeom prst="rect">
            <a:avLst/>
          </a:prstGeom>
        </p:spPr>
        <p:txBody>
          <a:bodyPr vert="horz" lIns="91440" tIns="45720" rIns="91440" bIns="45720" numCol="1" spcCol="360000" rtlCol="0" anchor="b">
            <a:normAutofit lnSpcReduction="10000"/>
          </a:bodyPr>
          <a:lstStyle>
            <a:lvl1pPr marL="0" indent="0" algn="l" defTabSz="1371417" rtl="0" eaLnBrk="1" latinLnBrk="0" hangingPunct="1">
              <a:lnSpc>
                <a:spcPct val="100000"/>
              </a:lnSpc>
              <a:spcBef>
                <a:spcPts val="0"/>
              </a:spcBef>
              <a:buClr>
                <a:schemeClr val="accent1"/>
              </a:buClr>
              <a:buFontTx/>
              <a:buNone/>
              <a:defRPr sz="3200" kern="1200" baseline="0">
                <a:solidFill>
                  <a:schemeClr val="bg2"/>
                </a:solidFill>
                <a:latin typeface="+mj-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0">
              <a:buClr>
                <a:srgbClr val="EB3F5C"/>
              </a:buClr>
              <a:defRPr/>
            </a:pPr>
            <a:r>
              <a:rPr kumimoji="1" lang="en-US" altLang="ja-JP" dirty="0">
                <a:solidFill>
                  <a:schemeClr val="accent1"/>
                </a:solidFill>
                <a:latin typeface="Roboto Bold"/>
              </a:rPr>
              <a:t>4 </a:t>
            </a:r>
            <a:r>
              <a:rPr lang="en-IN" b="1" dirty="0">
                <a:solidFill>
                  <a:schemeClr val="accent1"/>
                </a:solidFill>
              </a:rPr>
              <a:t>Response Planning</a:t>
            </a:r>
            <a:endParaRPr kumimoji="1" lang="ja-JP" altLang="en-US" sz="3200" b="0" i="0" u="none" strike="noStrike" kern="1200" cap="none" spc="0" normalizeH="0" baseline="0" noProof="0" dirty="0">
              <a:ln>
                <a:noFill/>
              </a:ln>
              <a:solidFill>
                <a:schemeClr val="accent1"/>
              </a:solidFill>
              <a:effectLst/>
              <a:uLnTx/>
              <a:uFillTx/>
              <a:latin typeface="Roboto Bold"/>
            </a:endParaRPr>
          </a:p>
        </p:txBody>
      </p:sp>
      <p:sp>
        <p:nvSpPr>
          <p:cNvPr id="5" name="Text Placeholder 8">
            <a:extLst>
              <a:ext uri="{FF2B5EF4-FFF2-40B4-BE49-F238E27FC236}">
                <a16:creationId xmlns:a16="http://schemas.microsoft.com/office/drawing/2014/main" id="{8A0B4A45-D357-C24B-8591-4DBC665C1E6F}"/>
              </a:ext>
            </a:extLst>
          </p:cNvPr>
          <p:cNvSpPr txBox="1">
            <a:spLocks/>
          </p:cNvSpPr>
          <p:nvPr/>
        </p:nvSpPr>
        <p:spPr>
          <a:xfrm>
            <a:off x="10130971" y="1610801"/>
            <a:ext cx="7261323" cy="1664491"/>
          </a:xfrm>
          <a:prstGeom prst="rect">
            <a:avLst/>
          </a:prstGeom>
        </p:spPr>
        <p:txBody>
          <a:bodyPr vert="horz" lIns="91440" tIns="45720" rIns="91440" bIns="45720" numCol="1" spcCol="360000" rtlCol="0" anchor="t">
            <a:normAutofit/>
          </a:bodyPr>
          <a:lstStyle>
            <a:lvl1pPr marL="0" indent="0" algn="l"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285750" lvl="0" indent="-285750">
              <a:spcBef>
                <a:spcPts val="1200"/>
              </a:spcBef>
              <a:buClr>
                <a:srgbClr val="EB3F5C"/>
              </a:buClr>
              <a:buFont typeface="Wingdings" panose="05000000000000000000" pitchFamily="2" charset="2"/>
              <a:buChar char="n"/>
              <a:defRPr/>
            </a:pPr>
            <a:r>
              <a:rPr lang="en-US" sz="2500" dirty="0"/>
              <a:t>Preparedness entails the development of detailed response plans to effectively address cyber attacks when they occur.</a:t>
            </a:r>
            <a:endParaRPr kumimoji="1" lang="en-US" altLang="ja-JP" sz="2500" b="0" i="0" u="none" strike="noStrike" kern="1200" cap="none" spc="0" normalizeH="0" baseline="0" noProof="0" dirty="0">
              <a:ln>
                <a:noFill/>
              </a:ln>
              <a:solidFill>
                <a:schemeClr val="bg1"/>
              </a:solidFill>
              <a:effectLst/>
              <a:uLnTx/>
              <a:uFillTx/>
              <a:latin typeface="Roboto"/>
            </a:endParaRPr>
          </a:p>
        </p:txBody>
      </p:sp>
      <p:sp>
        <p:nvSpPr>
          <p:cNvPr id="6" name="Text Placeholder 9">
            <a:extLst>
              <a:ext uri="{FF2B5EF4-FFF2-40B4-BE49-F238E27FC236}">
                <a16:creationId xmlns:a16="http://schemas.microsoft.com/office/drawing/2014/main" id="{3B7EBA39-8C2A-8601-5AA8-0ACD838FA8E7}"/>
              </a:ext>
            </a:extLst>
          </p:cNvPr>
          <p:cNvSpPr txBox="1">
            <a:spLocks/>
          </p:cNvSpPr>
          <p:nvPr/>
        </p:nvSpPr>
        <p:spPr>
          <a:xfrm>
            <a:off x="10130970" y="3451923"/>
            <a:ext cx="7261324" cy="537027"/>
          </a:xfrm>
          <a:prstGeom prst="rect">
            <a:avLst/>
          </a:prstGeom>
        </p:spPr>
        <p:txBody>
          <a:bodyPr vert="horz" lIns="91440" tIns="45720" rIns="91440" bIns="45720" numCol="1" spcCol="360000" rtlCol="0" anchor="b">
            <a:normAutofit lnSpcReduction="10000"/>
          </a:bodyPr>
          <a:lstStyle>
            <a:lvl1pPr marL="0" indent="0" algn="l" defTabSz="1371417" rtl="0" eaLnBrk="1" latinLnBrk="0" hangingPunct="1">
              <a:lnSpc>
                <a:spcPct val="100000"/>
              </a:lnSpc>
              <a:spcBef>
                <a:spcPts val="0"/>
              </a:spcBef>
              <a:buClr>
                <a:schemeClr val="accent1"/>
              </a:buClr>
              <a:buFontTx/>
              <a:buNone/>
              <a:defRPr sz="3200" kern="1200" baseline="0">
                <a:solidFill>
                  <a:schemeClr val="bg2"/>
                </a:solidFill>
                <a:latin typeface="+mj-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0">
              <a:buClr>
                <a:srgbClr val="EB3F5C"/>
              </a:buClr>
              <a:defRPr/>
            </a:pPr>
            <a:r>
              <a:rPr kumimoji="1" lang="en-US" altLang="ja-JP" dirty="0">
                <a:solidFill>
                  <a:schemeClr val="accent1"/>
                </a:solidFill>
                <a:latin typeface="Roboto Bold"/>
              </a:rPr>
              <a:t>5 </a:t>
            </a:r>
            <a:r>
              <a:rPr lang="en-IN" b="1" dirty="0">
                <a:solidFill>
                  <a:schemeClr val="accent1"/>
                </a:solidFill>
              </a:rPr>
              <a:t>Incident Response Teams</a:t>
            </a:r>
            <a:endParaRPr kumimoji="1" lang="ja-JP" altLang="en-US" sz="4800" b="0" i="0" u="none" strike="noStrike" kern="1200" cap="none" spc="0" normalizeH="0" baseline="0" noProof="0" dirty="0">
              <a:ln>
                <a:noFill/>
              </a:ln>
              <a:solidFill>
                <a:schemeClr val="accent1"/>
              </a:solidFill>
              <a:effectLst/>
              <a:uLnTx/>
              <a:uFillTx/>
              <a:latin typeface="Roboto Bold"/>
            </a:endParaRPr>
          </a:p>
        </p:txBody>
      </p:sp>
      <p:sp>
        <p:nvSpPr>
          <p:cNvPr id="7" name="Text Placeholder 10">
            <a:extLst>
              <a:ext uri="{FF2B5EF4-FFF2-40B4-BE49-F238E27FC236}">
                <a16:creationId xmlns:a16="http://schemas.microsoft.com/office/drawing/2014/main" id="{FF5A1B4A-4553-6061-A599-0F78FF81865C}"/>
              </a:ext>
            </a:extLst>
          </p:cNvPr>
          <p:cNvSpPr txBox="1">
            <a:spLocks/>
          </p:cNvSpPr>
          <p:nvPr/>
        </p:nvSpPr>
        <p:spPr>
          <a:xfrm>
            <a:off x="10130971" y="4176600"/>
            <a:ext cx="7261323" cy="1664491"/>
          </a:xfrm>
          <a:prstGeom prst="rect">
            <a:avLst/>
          </a:prstGeom>
        </p:spPr>
        <p:txBody>
          <a:bodyPr vert="horz" lIns="91440" tIns="45720" rIns="91440" bIns="45720" numCol="1" spcCol="360000" rtlCol="0" anchor="t">
            <a:normAutofit/>
          </a:bodyPr>
          <a:lstStyle>
            <a:lvl1pPr marL="0" indent="0" algn="l"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285750" lvl="0" indent="-285750">
              <a:spcBef>
                <a:spcPts val="1200"/>
              </a:spcBef>
              <a:buClr>
                <a:srgbClr val="EB3F5C"/>
              </a:buClr>
              <a:buFont typeface="Wingdings" panose="05000000000000000000" pitchFamily="2" charset="2"/>
              <a:buChar char="n"/>
              <a:defRPr/>
            </a:pPr>
            <a:r>
              <a:rPr lang="en-US" sz="2500" dirty="0"/>
              <a:t>Organizations should establish specialized teams trained to handle cyber incidents promptly and efficiently.</a:t>
            </a:r>
            <a:endParaRPr kumimoji="1" lang="en-US" altLang="ja-JP" sz="2500" b="0" i="0" u="none" strike="noStrike" kern="1200" cap="none" spc="0" normalizeH="0" baseline="0" noProof="0" dirty="0">
              <a:ln>
                <a:noFill/>
              </a:ln>
              <a:solidFill>
                <a:schemeClr val="bg1"/>
              </a:solidFill>
              <a:effectLst/>
              <a:uLnTx/>
              <a:uFillTx/>
              <a:latin typeface="Roboto"/>
            </a:endParaRPr>
          </a:p>
        </p:txBody>
      </p:sp>
      <p:sp>
        <p:nvSpPr>
          <p:cNvPr id="8" name="Text Placeholder 11">
            <a:extLst>
              <a:ext uri="{FF2B5EF4-FFF2-40B4-BE49-F238E27FC236}">
                <a16:creationId xmlns:a16="http://schemas.microsoft.com/office/drawing/2014/main" id="{DDB8042B-FF55-BB10-95DF-F7D2B9F64FDD}"/>
              </a:ext>
            </a:extLst>
          </p:cNvPr>
          <p:cNvSpPr txBox="1">
            <a:spLocks/>
          </p:cNvSpPr>
          <p:nvPr/>
        </p:nvSpPr>
        <p:spPr>
          <a:xfrm>
            <a:off x="10130970" y="5904963"/>
            <a:ext cx="7261324" cy="537027"/>
          </a:xfrm>
          <a:prstGeom prst="rect">
            <a:avLst/>
          </a:prstGeom>
        </p:spPr>
        <p:txBody>
          <a:bodyPr vert="horz" lIns="91440" tIns="45720" rIns="91440" bIns="45720" numCol="1" spcCol="360000" rtlCol="0" anchor="b">
            <a:normAutofit lnSpcReduction="10000"/>
          </a:bodyPr>
          <a:lstStyle>
            <a:lvl1pPr marL="0" indent="0" algn="l" defTabSz="1371417" rtl="0" eaLnBrk="1" latinLnBrk="0" hangingPunct="1">
              <a:lnSpc>
                <a:spcPct val="100000"/>
              </a:lnSpc>
              <a:spcBef>
                <a:spcPts val="0"/>
              </a:spcBef>
              <a:buClr>
                <a:schemeClr val="accent1"/>
              </a:buClr>
              <a:buFontTx/>
              <a:buNone/>
              <a:defRPr sz="3200" kern="1200" baseline="0">
                <a:solidFill>
                  <a:schemeClr val="bg2"/>
                </a:solidFill>
                <a:latin typeface="+mj-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lvl="0">
              <a:buClr>
                <a:srgbClr val="EB3F5C"/>
              </a:buClr>
              <a:defRPr/>
            </a:pPr>
            <a:r>
              <a:rPr kumimoji="1" lang="en-US" altLang="ja-JP" dirty="0">
                <a:solidFill>
                  <a:schemeClr val="accent1"/>
                </a:solidFill>
                <a:latin typeface="Roboto Bold"/>
              </a:rPr>
              <a:t>6 </a:t>
            </a:r>
            <a:r>
              <a:rPr lang="en-IN" b="1" dirty="0">
                <a:solidFill>
                  <a:schemeClr val="accent1"/>
                </a:solidFill>
              </a:rPr>
              <a:t>Communication Protocols</a:t>
            </a:r>
            <a:endParaRPr kumimoji="1" lang="ja-JP" altLang="en-US" sz="4800" b="0" i="0" u="none" strike="noStrike" kern="1200" cap="none" spc="0" normalizeH="0" baseline="0" noProof="0" dirty="0">
              <a:ln>
                <a:noFill/>
              </a:ln>
              <a:solidFill>
                <a:schemeClr val="accent1"/>
              </a:solidFill>
              <a:effectLst/>
              <a:uLnTx/>
              <a:uFillTx/>
              <a:latin typeface="Roboto Bold"/>
            </a:endParaRPr>
          </a:p>
        </p:txBody>
      </p:sp>
      <p:sp>
        <p:nvSpPr>
          <p:cNvPr id="9" name="Text Placeholder 12">
            <a:extLst>
              <a:ext uri="{FF2B5EF4-FFF2-40B4-BE49-F238E27FC236}">
                <a16:creationId xmlns:a16="http://schemas.microsoft.com/office/drawing/2014/main" id="{18315A29-DF1A-1573-CC19-FFAA84E678FD}"/>
              </a:ext>
            </a:extLst>
          </p:cNvPr>
          <p:cNvSpPr txBox="1">
            <a:spLocks/>
          </p:cNvSpPr>
          <p:nvPr/>
        </p:nvSpPr>
        <p:spPr>
          <a:xfrm>
            <a:off x="10130971" y="6564976"/>
            <a:ext cx="7261323" cy="1664491"/>
          </a:xfrm>
          <a:prstGeom prst="rect">
            <a:avLst/>
          </a:prstGeom>
        </p:spPr>
        <p:txBody>
          <a:bodyPr vert="horz" lIns="91440" tIns="45720" rIns="91440" bIns="45720" numCol="1" spcCol="360000" rtlCol="0" anchor="t">
            <a:normAutofit/>
          </a:bodyPr>
          <a:lstStyle>
            <a:lvl1pPr marL="0" indent="0" algn="l" defTabSz="1371417" rtl="0" eaLnBrk="1" latinLnBrk="0" hangingPunct="1">
              <a:lnSpc>
                <a:spcPct val="130000"/>
              </a:lnSpc>
              <a:spcBef>
                <a:spcPts val="0"/>
              </a:spcBef>
              <a:buClr>
                <a:schemeClr val="accent1"/>
              </a:buClr>
              <a:buFontTx/>
              <a:buNone/>
              <a:defRPr sz="1800" kern="1200" baseline="0">
                <a:solidFill>
                  <a:schemeClr val="bg2"/>
                </a:solidFill>
                <a:latin typeface="+mn-lt"/>
                <a:ea typeface="+mn-ea"/>
                <a:cs typeface="+mn-cs"/>
              </a:defRPr>
            </a:lvl1pPr>
            <a:lvl2pPr marL="685709" indent="0" algn="l" defTabSz="1371417" rtl="0" eaLnBrk="1" latinLnBrk="0" hangingPunct="1">
              <a:lnSpc>
                <a:spcPct val="90000"/>
              </a:lnSpc>
              <a:spcBef>
                <a:spcPts val="750"/>
              </a:spcBef>
              <a:buFontTx/>
              <a:buNone/>
              <a:defRPr sz="3600" kern="1200">
                <a:solidFill>
                  <a:schemeClr val="tx1"/>
                </a:solidFill>
                <a:latin typeface="+mn-lt"/>
                <a:ea typeface="+mn-ea"/>
                <a:cs typeface="+mn-cs"/>
              </a:defRPr>
            </a:lvl2pPr>
            <a:lvl3pPr marL="1371417" indent="0" algn="l" defTabSz="1371417" rtl="0" eaLnBrk="1" latinLnBrk="0" hangingPunct="1">
              <a:lnSpc>
                <a:spcPct val="90000"/>
              </a:lnSpc>
              <a:spcBef>
                <a:spcPts val="750"/>
              </a:spcBef>
              <a:buFontTx/>
              <a:buNone/>
              <a:defRPr sz="3000" kern="1200">
                <a:solidFill>
                  <a:schemeClr val="tx1"/>
                </a:solidFill>
                <a:latin typeface="+mn-lt"/>
                <a:ea typeface="+mn-ea"/>
                <a:cs typeface="+mn-cs"/>
              </a:defRPr>
            </a:lvl3pPr>
            <a:lvl4pPr marL="2057126"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4pPr>
            <a:lvl5pPr marL="2742835" indent="0" algn="l" defTabSz="1371417" rtl="0" eaLnBrk="1" latinLnBrk="0" hangingPunct="1">
              <a:lnSpc>
                <a:spcPct val="90000"/>
              </a:lnSpc>
              <a:spcBef>
                <a:spcPts val="750"/>
              </a:spcBef>
              <a:buFontTx/>
              <a:buNone/>
              <a:defRPr sz="2700" kern="1200">
                <a:solidFill>
                  <a:schemeClr val="tx1"/>
                </a:solidFill>
                <a:latin typeface="+mn-lt"/>
                <a:ea typeface="+mn-ea"/>
                <a:cs typeface="+mn-cs"/>
              </a:defRPr>
            </a:lvl5pPr>
            <a:lvl6pPr marL="3771397"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106"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2814"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8523" indent="-342854" algn="l" defTabSz="1371417"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285750" lvl="0" indent="-285750">
              <a:spcBef>
                <a:spcPts val="1200"/>
              </a:spcBef>
              <a:buClr>
                <a:srgbClr val="EB3F5C"/>
              </a:buClr>
              <a:buFont typeface="Wingdings" panose="05000000000000000000" pitchFamily="2" charset="2"/>
              <a:buChar char="n"/>
              <a:defRPr/>
            </a:pPr>
            <a:r>
              <a:rPr lang="en-US" sz="2500" dirty="0"/>
              <a:t>Clear communication protocols are vital to ensure seamless coordination during a cyber incident.</a:t>
            </a:r>
            <a:endParaRPr kumimoji="1" lang="en-US" altLang="ja-JP" sz="2500" b="0" i="0" u="none" strike="noStrike" kern="1200" cap="none" spc="0" normalizeH="0" baseline="0" noProof="0" dirty="0">
              <a:ln>
                <a:noFill/>
              </a:ln>
              <a:solidFill>
                <a:schemeClr val="bg1"/>
              </a:solidFill>
              <a:effectLst/>
              <a:uLnTx/>
              <a:uFillTx/>
            </a:endParaRPr>
          </a:p>
        </p:txBody>
      </p:sp>
      <p:sp>
        <p:nvSpPr>
          <p:cNvPr id="10" name="TextBox 9"/>
          <p:cNvSpPr txBox="1"/>
          <p:nvPr/>
        </p:nvSpPr>
        <p:spPr>
          <a:xfrm>
            <a:off x="10130970" y="7604760"/>
            <a:ext cx="6035040" cy="747693"/>
          </a:xfrm>
          <a:prstGeom prst="rect">
            <a:avLst/>
          </a:prstGeom>
          <a:noFill/>
        </p:spPr>
        <p:txBody>
          <a:bodyPr wrap="square" rtlCol="0">
            <a:spAutoFit/>
          </a:bodyPr>
          <a:lstStyle/>
          <a:p>
            <a:endParaRPr lang="en-IN" dirty="0"/>
          </a:p>
        </p:txBody>
      </p:sp>
      <p:sp>
        <p:nvSpPr>
          <p:cNvPr id="11" name="TextBox 10"/>
          <p:cNvSpPr txBox="1"/>
          <p:nvPr/>
        </p:nvSpPr>
        <p:spPr>
          <a:xfrm>
            <a:off x="10130969" y="7803008"/>
            <a:ext cx="5741850" cy="584775"/>
          </a:xfrm>
          <a:prstGeom prst="rect">
            <a:avLst/>
          </a:prstGeom>
          <a:noFill/>
        </p:spPr>
        <p:txBody>
          <a:bodyPr wrap="square" rtlCol="0">
            <a:spAutoFit/>
          </a:bodyPr>
          <a:lstStyle/>
          <a:p>
            <a:r>
              <a:rPr lang="en-US" sz="3200" dirty="0" smtClean="0">
                <a:solidFill>
                  <a:schemeClr val="accent1"/>
                </a:solidFill>
                <a:latin typeface="+mj-lt"/>
              </a:rPr>
              <a:t>7   </a:t>
            </a:r>
            <a:r>
              <a:rPr lang="en-IN" sz="3200" b="1" dirty="0">
                <a:solidFill>
                  <a:schemeClr val="accent1"/>
                </a:solidFill>
                <a:latin typeface="+mj-lt"/>
              </a:rPr>
              <a:t>Training and </a:t>
            </a:r>
            <a:r>
              <a:rPr lang="en-IN" sz="3200" b="1" dirty="0" smtClean="0">
                <a:solidFill>
                  <a:schemeClr val="accent1"/>
                </a:solidFill>
                <a:latin typeface="+mj-lt"/>
              </a:rPr>
              <a:t>Drills</a:t>
            </a:r>
            <a:endParaRPr lang="en-IN" sz="3200" dirty="0">
              <a:solidFill>
                <a:schemeClr val="accent1"/>
              </a:solidFill>
              <a:latin typeface="+mj-lt"/>
            </a:endParaRPr>
          </a:p>
        </p:txBody>
      </p:sp>
      <p:sp>
        <p:nvSpPr>
          <p:cNvPr id="12" name="TextBox 11"/>
          <p:cNvSpPr txBox="1"/>
          <p:nvPr/>
        </p:nvSpPr>
        <p:spPr>
          <a:xfrm>
            <a:off x="10517462" y="8469352"/>
            <a:ext cx="6416040" cy="1246495"/>
          </a:xfrm>
          <a:prstGeom prst="rect">
            <a:avLst/>
          </a:prstGeom>
          <a:noFill/>
        </p:spPr>
        <p:txBody>
          <a:bodyPr wrap="square" rtlCol="0">
            <a:spAutoFit/>
          </a:bodyPr>
          <a:lstStyle/>
          <a:p>
            <a:r>
              <a:rPr lang="en-US" sz="2500" dirty="0">
                <a:solidFill>
                  <a:schemeClr val="bg1"/>
                </a:solidFill>
              </a:rPr>
              <a:t>Regular training sessions and simulated drills are essential to hone the ability to respond swiftly and systematically to cyber threats.</a:t>
            </a:r>
            <a:endParaRPr lang="en-IN" sz="2500" dirty="0">
              <a:solidFill>
                <a:schemeClr val="bg1"/>
              </a:solidFill>
            </a:endParaRPr>
          </a:p>
        </p:txBody>
      </p:sp>
      <p:sp>
        <p:nvSpPr>
          <p:cNvPr id="13" name="Rectangle 12">
            <a:extLst>
              <a:ext uri="{FF2B5EF4-FFF2-40B4-BE49-F238E27FC236}">
                <a16:creationId xmlns:a16="http://schemas.microsoft.com/office/drawing/2014/main" id="{8A38D5EE-9776-5D84-27DA-DCBC72A68472}"/>
              </a:ext>
            </a:extLst>
          </p:cNvPr>
          <p:cNvSpPr/>
          <p:nvPr/>
        </p:nvSpPr>
        <p:spPr>
          <a:xfrm>
            <a:off x="10287047" y="8579235"/>
            <a:ext cx="230415" cy="2144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41986889"/>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Finest_Progress">
      <a:dk1>
        <a:sysClr val="windowText" lastClr="000000"/>
      </a:dk1>
      <a:lt1>
        <a:sysClr val="window" lastClr="FFFFFF"/>
      </a:lt1>
      <a:dk2>
        <a:srgbClr val="1F497D"/>
      </a:dk2>
      <a:lt2>
        <a:srgbClr val="EEECE1"/>
      </a:lt2>
      <a:accent1>
        <a:srgbClr val="EB3F5C"/>
      </a:accent1>
      <a:accent2>
        <a:srgbClr val="FEE54C"/>
      </a:accent2>
      <a:accent3>
        <a:srgbClr val="5A348C"/>
      </a:accent3>
      <a:accent4>
        <a:srgbClr val="006699"/>
      </a:accent4>
      <a:accent5>
        <a:srgbClr val="4BACC6"/>
      </a:accent5>
      <a:accent6>
        <a:srgbClr val="FD750F"/>
      </a:accent6>
      <a:hlink>
        <a:srgbClr val="E36C09"/>
      </a:hlink>
      <a:folHlink>
        <a:srgbClr val="E36C09"/>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33929</TotalTime>
  <Words>917</Words>
  <Application>Microsoft Office PowerPoint</Application>
  <PresentationFormat>Custom</PresentationFormat>
  <Paragraphs>76</Paragraphs>
  <Slides>11</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游ゴシック</vt:lpstr>
      <vt:lpstr>游ゴシック Light</vt:lpstr>
      <vt:lpstr>Arial</vt:lpstr>
      <vt:lpstr>Calibri</vt:lpstr>
      <vt:lpstr>Calibri Light</vt:lpstr>
      <vt:lpstr>Roboto</vt:lpstr>
      <vt:lpstr>Roboto Bold</vt:lpstr>
      <vt:lpstr>Söhne</vt:lpstr>
      <vt:lpstr>Tahoma</vt:lpstr>
      <vt:lpstr>Trebuchet MS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PresenterMedia</dc:creator>
  <cp:lastModifiedBy>Ayush Kumar</cp:lastModifiedBy>
  <cp:revision>585</cp:revision>
  <dcterms:created xsi:type="dcterms:W3CDTF">2017-03-29T19:21:49Z</dcterms:created>
  <dcterms:modified xsi:type="dcterms:W3CDTF">2023-09-09T13:13:00Z</dcterms:modified>
</cp:coreProperties>
</file>

<file path=docProps/thumbnail.jpeg>
</file>